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73d0e28bb24c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49e632b8d44285"/>
  </p:sldMasterIdLst>
  <p:sldIdLst>
    <p:sldId xmlns:r="http://schemas.openxmlformats.org/officeDocument/2006/relationships" id="256" r:id="R174f470d29e74817"/>
    <p:sldId xmlns:r="http://schemas.openxmlformats.org/officeDocument/2006/relationships" id="257" r:id="R0b6f3772c5a94b19"/>
    <p:sldId xmlns:r="http://schemas.openxmlformats.org/officeDocument/2006/relationships" id="258" r:id="Rb6ad1873556f4d36"/>
    <p:sldId xmlns:r="http://schemas.openxmlformats.org/officeDocument/2006/relationships" id="259" r:id="Rc25efb76d95143aa"/>
    <p:sldId xmlns:r="http://schemas.openxmlformats.org/officeDocument/2006/relationships" id="260" r:id="Rbbd17bce96e146ba"/>
    <p:sldId xmlns:r="http://schemas.openxmlformats.org/officeDocument/2006/relationships" id="261" r:id="Rcd78cf9f875b4a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9e632b8d44285" /><Relationship Type="http://schemas.openxmlformats.org/officeDocument/2006/relationships/slide" Target="/ppt/slides/slide1.xml" Id="R174f470d29e74817" /><Relationship Type="http://schemas.openxmlformats.org/officeDocument/2006/relationships/slide" Target="/ppt/slides/slide2.xml" Id="R0b6f3772c5a94b19" /><Relationship Type="http://schemas.openxmlformats.org/officeDocument/2006/relationships/slide" Target="/ppt/slides/slide3.xml" Id="Rb6ad1873556f4d36" /><Relationship Type="http://schemas.openxmlformats.org/officeDocument/2006/relationships/slide" Target="/ppt/slides/slide4.xml" Id="Rc25efb76d95143aa" /><Relationship Type="http://schemas.openxmlformats.org/officeDocument/2006/relationships/slide" Target="/ppt/slides/slide5.xml" Id="Rbbd17bce96e146ba" /><Relationship Type="http://schemas.openxmlformats.org/officeDocument/2006/relationships/slide" Target="/ppt/slides/slide6.xml" Id="Rcd78cf9f875b4a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7c99efcaa4c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c284932c848ea" /><Relationship Type="http://schemas.openxmlformats.org/officeDocument/2006/relationships/theme" Target="/ppt/slideMasters/theme/theme1.xml" Id="Rcc11a63f9e6e47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ec284932c8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c74e058db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25a462512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548720c7949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5e8379a32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79212f8f64f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e245d34fb4c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LUTHERSK MISJONSSAMBAND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LUTHERSK MISJONSSAMBAND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485 303 005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11 075 243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9 659 956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339 872 611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517 272 980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Sinsenveien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okonomi@nlm.no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938 679 177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