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5a9b782427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bdf4e66b348e7"/>
  </p:sldMasterIdLst>
  <p:sldIdLst>
    <p:sldId xmlns:r="http://schemas.openxmlformats.org/officeDocument/2006/relationships" id="256" r:id="R08d157aacde34fb0"/>
    <p:sldId xmlns:r="http://schemas.openxmlformats.org/officeDocument/2006/relationships" id="257" r:id="Rb8af020df06146cc"/>
    <p:sldId xmlns:r="http://schemas.openxmlformats.org/officeDocument/2006/relationships" id="258" r:id="R62177c75bebe492e"/>
    <p:sldId xmlns:r="http://schemas.openxmlformats.org/officeDocument/2006/relationships" id="259" r:id="Rce407edf84a64c28"/>
    <p:sldId xmlns:r="http://schemas.openxmlformats.org/officeDocument/2006/relationships" id="260" r:id="R89e0544e5a074b81"/>
    <p:sldId xmlns:r="http://schemas.openxmlformats.org/officeDocument/2006/relationships" id="261" r:id="R0da10910f398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bdf4e66b348e7" /><Relationship Type="http://schemas.openxmlformats.org/officeDocument/2006/relationships/slide" Target="/ppt/slides/slide1.xml" Id="R08d157aacde34fb0" /><Relationship Type="http://schemas.openxmlformats.org/officeDocument/2006/relationships/slide" Target="/ppt/slides/slide2.xml" Id="Rb8af020df06146cc" /><Relationship Type="http://schemas.openxmlformats.org/officeDocument/2006/relationships/slide" Target="/ppt/slides/slide3.xml" Id="R62177c75bebe492e" /><Relationship Type="http://schemas.openxmlformats.org/officeDocument/2006/relationships/slide" Target="/ppt/slides/slide4.xml" Id="Rce407edf84a64c28" /><Relationship Type="http://schemas.openxmlformats.org/officeDocument/2006/relationships/slide" Target="/ppt/slides/slide5.xml" Id="R89e0544e5a074b81" /><Relationship Type="http://schemas.openxmlformats.org/officeDocument/2006/relationships/slide" Target="/ppt/slides/slide6.xml" Id="R0da10910f398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712dd20fe4c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b2526e049431e" /><Relationship Type="http://schemas.openxmlformats.org/officeDocument/2006/relationships/theme" Target="/ppt/slideMasters/theme/theme1.xml" Id="R2e32b237ff8e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ab2526e049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344c679b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acc3c9d0843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f989ac63c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09c090f7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a20b5aad7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61d0c85a5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&amp; CO BYGGEVARER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&amp; CO BYGGEVARER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&amp; CO BYGGEVARER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&amp; CO BYGGEVARER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&amp; CO BYGGEVARER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&amp; CO BYGGEVARER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2 777 647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4 290 634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&amp; CO BYGGEVARER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Grunnavågsvegen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knut@alsakereiendom.no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938 682 208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&amp; CO BYGGEVARER</a:t>
            </a:r>
          </a:p>
        </p:txBody>
      </p:sp>
    </p:spTree>
  </p:cSld>
  <p:clrMapOvr>
    <a:masterClrMapping xmlns:a="http://schemas.openxmlformats.org/drawingml/2006/main"/>
  </p:clrMapOvr>
</p:sld>
</file>