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b09f444ce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c84bc6ea64d1b"/>
  </p:sldMasterIdLst>
  <p:sldIdLst>
    <p:sldId xmlns:r="http://schemas.openxmlformats.org/officeDocument/2006/relationships" id="256" r:id="R8b7eae0bc96a4afe"/>
    <p:sldId xmlns:r="http://schemas.openxmlformats.org/officeDocument/2006/relationships" id="257" r:id="Rcdc5a44fa9534577"/>
    <p:sldId xmlns:r="http://schemas.openxmlformats.org/officeDocument/2006/relationships" id="258" r:id="R2347ee51fed54ea6"/>
    <p:sldId xmlns:r="http://schemas.openxmlformats.org/officeDocument/2006/relationships" id="259" r:id="R08bbd2de5ba548b3"/>
    <p:sldId xmlns:r="http://schemas.openxmlformats.org/officeDocument/2006/relationships" id="260" r:id="Rad8f2e6ebdd64a86"/>
    <p:sldId xmlns:r="http://schemas.openxmlformats.org/officeDocument/2006/relationships" id="261" r:id="Rc35488e2fa2d4f6f"/>
    <p:sldId xmlns:r="http://schemas.openxmlformats.org/officeDocument/2006/relationships" id="262" r:id="R9c509df7920a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c84bc6ea64d1b" /><Relationship Type="http://schemas.openxmlformats.org/officeDocument/2006/relationships/slide" Target="/ppt/slides/slide1.xml" Id="R8b7eae0bc96a4afe" /><Relationship Type="http://schemas.openxmlformats.org/officeDocument/2006/relationships/slide" Target="/ppt/slides/slide2.xml" Id="Rcdc5a44fa9534577" /><Relationship Type="http://schemas.openxmlformats.org/officeDocument/2006/relationships/slide" Target="/ppt/slides/slide3.xml" Id="R2347ee51fed54ea6" /><Relationship Type="http://schemas.openxmlformats.org/officeDocument/2006/relationships/slide" Target="/ppt/slides/slide4.xml" Id="R08bbd2de5ba548b3" /><Relationship Type="http://schemas.openxmlformats.org/officeDocument/2006/relationships/slide" Target="/ppt/slides/slide5.xml" Id="Rad8f2e6ebdd64a86" /><Relationship Type="http://schemas.openxmlformats.org/officeDocument/2006/relationships/slide" Target="/ppt/slides/slide6.xml" Id="Rc35488e2fa2d4f6f" /><Relationship Type="http://schemas.openxmlformats.org/officeDocument/2006/relationships/slide" Target="/ppt/slides/slide7.xml" Id="R9c509df7920a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8b339e5a4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bc25a2b045f0" /><Relationship Type="http://schemas.openxmlformats.org/officeDocument/2006/relationships/theme" Target="/ppt/slideMasters/theme/theme1.xml" Id="Re0b2b608fe3b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6bc25a2b0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a94ebf4b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8f4ec59f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770c0455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ea45b4ed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481c1eec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d6332630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77dcc6f32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