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0997a0636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708349817d4d9b"/>
  </p:sldMasterIdLst>
  <p:sldIdLst>
    <p:sldId xmlns:r="http://schemas.openxmlformats.org/officeDocument/2006/relationships" id="256" r:id="Raa589a2a46954742"/>
    <p:sldId xmlns:r="http://schemas.openxmlformats.org/officeDocument/2006/relationships" id="257" r:id="Rf13ed728fb684633"/>
    <p:sldId xmlns:r="http://schemas.openxmlformats.org/officeDocument/2006/relationships" id="258" r:id="R029efddc9a7d4067"/>
    <p:sldId xmlns:r="http://schemas.openxmlformats.org/officeDocument/2006/relationships" id="259" r:id="R3deb59f1004848f1"/>
    <p:sldId xmlns:r="http://schemas.openxmlformats.org/officeDocument/2006/relationships" id="260" r:id="R4e2ce8b1b0fb4f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08349817d4d9b" /><Relationship Type="http://schemas.openxmlformats.org/officeDocument/2006/relationships/slide" Target="/ppt/slides/slide1.xml" Id="Raa589a2a46954742" /><Relationship Type="http://schemas.openxmlformats.org/officeDocument/2006/relationships/slide" Target="/ppt/slides/slide2.xml" Id="Rf13ed728fb684633" /><Relationship Type="http://schemas.openxmlformats.org/officeDocument/2006/relationships/slide" Target="/ppt/slides/slide3.xml" Id="R029efddc9a7d4067" /><Relationship Type="http://schemas.openxmlformats.org/officeDocument/2006/relationships/slide" Target="/ppt/slides/slide4.xml" Id="R3deb59f1004848f1" /><Relationship Type="http://schemas.openxmlformats.org/officeDocument/2006/relationships/slide" Target="/ppt/slides/slide5.xml" Id="R4e2ce8b1b0fb4f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dd0b3ee4c4b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176c2e25d4c3d" /><Relationship Type="http://schemas.openxmlformats.org/officeDocument/2006/relationships/theme" Target="/ppt/slideMasters/theme/theme1.xml" Id="R2d6c0eaadb70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e176c2e25d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a62bce4e3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da26988764d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9187be25c4e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27787527347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c8304e1ee4a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KOMMUNAL LANDSPENSJONSKASSE GJENSIDIG FORSIKRINGSSELSKAP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938 708 606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