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dbbc6bb3d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80fb41f094ee0"/>
  </p:sldMasterIdLst>
  <p:sldIdLst>
    <p:sldId xmlns:r="http://schemas.openxmlformats.org/officeDocument/2006/relationships" id="256" r:id="R8a05cd763661453c"/>
    <p:sldId xmlns:r="http://schemas.openxmlformats.org/officeDocument/2006/relationships" id="257" r:id="R42ae273827fe4641"/>
    <p:sldId xmlns:r="http://schemas.openxmlformats.org/officeDocument/2006/relationships" id="258" r:id="R3d6433b4e3714e77"/>
    <p:sldId xmlns:r="http://schemas.openxmlformats.org/officeDocument/2006/relationships" id="259" r:id="R0f0d15b13bed4729"/>
    <p:sldId xmlns:r="http://schemas.openxmlformats.org/officeDocument/2006/relationships" id="260" r:id="R3f8516eb7e93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80fb41f094ee0" /><Relationship Type="http://schemas.openxmlformats.org/officeDocument/2006/relationships/slide" Target="/ppt/slides/slide1.xml" Id="R8a05cd763661453c" /><Relationship Type="http://schemas.openxmlformats.org/officeDocument/2006/relationships/slide" Target="/ppt/slides/slide2.xml" Id="R42ae273827fe4641" /><Relationship Type="http://schemas.openxmlformats.org/officeDocument/2006/relationships/slide" Target="/ppt/slides/slide3.xml" Id="R3d6433b4e3714e77" /><Relationship Type="http://schemas.openxmlformats.org/officeDocument/2006/relationships/slide" Target="/ppt/slides/slide4.xml" Id="R0f0d15b13bed4729" /><Relationship Type="http://schemas.openxmlformats.org/officeDocument/2006/relationships/slide" Target="/ppt/slides/slide5.xml" Id="R3f8516eb7e93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e47534b3948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beba58afe485d" /><Relationship Type="http://schemas.openxmlformats.org/officeDocument/2006/relationships/theme" Target="/ppt/slideMasters/theme/theme1.xml" Id="R3e02f8bfaaa8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beba58afe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42eefd4ff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40dc78b8d49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27ace06bb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b621f1b834a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1f49ebdc74b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SJØMANNSFORBUND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SJØMANNSFORBUND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Rosenkrantzgate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www.sjomannsforbundet.no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938 709 599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SJØMANNSFORBUND</a:t>
            </a:r>
          </a:p>
        </p:txBody>
      </p:sp>
    </p:spTree>
  </p:cSld>
  <p:clrMapOvr>
    <a:masterClrMapping xmlns:a="http://schemas.openxmlformats.org/drawingml/2006/main"/>
  </p:clrMapOvr>
</p:sld>
</file>