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ca61e9aa3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e232578b44240"/>
  </p:sldMasterIdLst>
  <p:sldIdLst>
    <p:sldId xmlns:r="http://schemas.openxmlformats.org/officeDocument/2006/relationships" id="256" r:id="R494aaa241919447b"/>
    <p:sldId xmlns:r="http://schemas.openxmlformats.org/officeDocument/2006/relationships" id="257" r:id="Re3b69af77a124992"/>
    <p:sldId xmlns:r="http://schemas.openxmlformats.org/officeDocument/2006/relationships" id="258" r:id="R69908e7d4002492a"/>
    <p:sldId xmlns:r="http://schemas.openxmlformats.org/officeDocument/2006/relationships" id="259" r:id="R62cf66b8395a4fa2"/>
    <p:sldId xmlns:r="http://schemas.openxmlformats.org/officeDocument/2006/relationships" id="260" r:id="R3af09648871d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e232578b44240" /><Relationship Type="http://schemas.openxmlformats.org/officeDocument/2006/relationships/slide" Target="/ppt/slides/slide1.xml" Id="R494aaa241919447b" /><Relationship Type="http://schemas.openxmlformats.org/officeDocument/2006/relationships/slide" Target="/ppt/slides/slide2.xml" Id="Re3b69af77a124992" /><Relationship Type="http://schemas.openxmlformats.org/officeDocument/2006/relationships/slide" Target="/ppt/slides/slide3.xml" Id="R69908e7d4002492a" /><Relationship Type="http://schemas.openxmlformats.org/officeDocument/2006/relationships/slide" Target="/ppt/slides/slide4.xml" Id="R62cf66b8395a4fa2" /><Relationship Type="http://schemas.openxmlformats.org/officeDocument/2006/relationships/slide" Target="/ppt/slides/slide5.xml" Id="R3af09648871d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4e753a2ef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7c64d72d84354" /><Relationship Type="http://schemas.openxmlformats.org/officeDocument/2006/relationships/theme" Target="/ppt/slideMasters/theme/theme1.xml" Id="R45ad3fe9aeab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7c64d72d8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29eb1a3a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7722a160c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351c1cbd1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2f2bf463e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30b36f616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ALSTAHAUG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938 712 441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