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280b40c4e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add25a77c4fde"/>
  </p:sldMasterIdLst>
  <p:sldIdLst>
    <p:sldId xmlns:r="http://schemas.openxmlformats.org/officeDocument/2006/relationships" id="256" r:id="R996f1aeb525a4f33"/>
    <p:sldId xmlns:r="http://schemas.openxmlformats.org/officeDocument/2006/relationships" id="257" r:id="R3593d05fa25b4004"/>
    <p:sldId xmlns:r="http://schemas.openxmlformats.org/officeDocument/2006/relationships" id="258" r:id="R0ef34ea4159148d5"/>
    <p:sldId xmlns:r="http://schemas.openxmlformats.org/officeDocument/2006/relationships" id="259" r:id="R66de24609c134071"/>
    <p:sldId xmlns:r="http://schemas.openxmlformats.org/officeDocument/2006/relationships" id="260" r:id="R9592063645cc466a"/>
    <p:sldId xmlns:r="http://schemas.openxmlformats.org/officeDocument/2006/relationships" id="261" r:id="R1a4316f82a2f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add25a77c4fde" /><Relationship Type="http://schemas.openxmlformats.org/officeDocument/2006/relationships/slide" Target="/ppt/slides/slide1.xml" Id="R996f1aeb525a4f33" /><Relationship Type="http://schemas.openxmlformats.org/officeDocument/2006/relationships/slide" Target="/ppt/slides/slide2.xml" Id="R3593d05fa25b4004" /><Relationship Type="http://schemas.openxmlformats.org/officeDocument/2006/relationships/slide" Target="/ppt/slides/slide3.xml" Id="R0ef34ea4159148d5" /><Relationship Type="http://schemas.openxmlformats.org/officeDocument/2006/relationships/slide" Target="/ppt/slides/slide4.xml" Id="R66de24609c134071" /><Relationship Type="http://schemas.openxmlformats.org/officeDocument/2006/relationships/slide" Target="/ppt/slides/slide5.xml" Id="R9592063645cc466a" /><Relationship Type="http://schemas.openxmlformats.org/officeDocument/2006/relationships/slide" Target="/ppt/slides/slide6.xml" Id="R1a4316f82a2f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8fefab323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7314b20b846c4" /><Relationship Type="http://schemas.openxmlformats.org/officeDocument/2006/relationships/theme" Target="/ppt/slideMasters/theme/theme1.xml" Id="R6d3b97b4b09e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7314b20b8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ceb911735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70c5c5ce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6024f7d9c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b1df138bd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6555646e0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cf67a9d6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INDRE SJØMANNSMISJON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INDRE SJØMANNSMISJON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11 370 694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dism@dism.no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