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6e28b6c2846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0994ac4484a77"/>
  </p:sldMasterIdLst>
  <p:sldIdLst>
    <p:sldId xmlns:r="http://schemas.openxmlformats.org/officeDocument/2006/relationships" id="256" r:id="R6b7e588b102e4df3"/>
    <p:sldId xmlns:r="http://schemas.openxmlformats.org/officeDocument/2006/relationships" id="257" r:id="Rb82a435704154706"/>
    <p:sldId xmlns:r="http://schemas.openxmlformats.org/officeDocument/2006/relationships" id="258" r:id="R81391f66e2234423"/>
    <p:sldId xmlns:r="http://schemas.openxmlformats.org/officeDocument/2006/relationships" id="259" r:id="R0c3f25d5315243a0"/>
    <p:sldId xmlns:r="http://schemas.openxmlformats.org/officeDocument/2006/relationships" id="260" r:id="R5fd27c2055984fcf"/>
    <p:sldId xmlns:r="http://schemas.openxmlformats.org/officeDocument/2006/relationships" id="261" r:id="R9ce2a9e394ca4a9c"/>
    <p:sldId xmlns:r="http://schemas.openxmlformats.org/officeDocument/2006/relationships" id="262" r:id="R6fa868df19f344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0994ac4484a77" /><Relationship Type="http://schemas.openxmlformats.org/officeDocument/2006/relationships/slide" Target="/ppt/slides/slide1.xml" Id="R6b7e588b102e4df3" /><Relationship Type="http://schemas.openxmlformats.org/officeDocument/2006/relationships/slide" Target="/ppt/slides/slide2.xml" Id="Rb82a435704154706" /><Relationship Type="http://schemas.openxmlformats.org/officeDocument/2006/relationships/slide" Target="/ppt/slides/slide3.xml" Id="R81391f66e2234423" /><Relationship Type="http://schemas.openxmlformats.org/officeDocument/2006/relationships/slide" Target="/ppt/slides/slide4.xml" Id="R0c3f25d5315243a0" /><Relationship Type="http://schemas.openxmlformats.org/officeDocument/2006/relationships/slide" Target="/ppt/slides/slide5.xml" Id="R5fd27c2055984fcf" /><Relationship Type="http://schemas.openxmlformats.org/officeDocument/2006/relationships/slide" Target="/ppt/slides/slide6.xml" Id="R9ce2a9e394ca4a9c" /><Relationship Type="http://schemas.openxmlformats.org/officeDocument/2006/relationships/slide" Target="/ppt/slides/slide7.xml" Id="R6fa868df19f344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d7fcbeec73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7f5dfde14d22" /><Relationship Type="http://schemas.openxmlformats.org/officeDocument/2006/relationships/theme" Target="/ppt/slideMasters/theme/theme1.xml" Id="R15c997483181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ac7f5dfde14d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0c72cc24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25c7b82014c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d7d44e78d41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d89249cf6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870aff28147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f83053652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8eb1d467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−17 729 744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101 166 875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1 139 017 409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1 842 244 460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DORIBETH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938 737 975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CREOS AS</a:t>
            </a:r>
          </a:p>
        </p:txBody>
      </p:sp>
    </p:spTree>
  </p:cSld>
  <p:clrMapOvr>
    <a:masterClrMapping xmlns:a="http://schemas.openxmlformats.org/drawingml/2006/main"/>
  </p:clrMapOvr>
</p:sld>
</file>