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dbebe30b8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5aeb0c61d46e7"/>
  </p:sldMasterIdLst>
  <p:sldIdLst>
    <p:sldId xmlns:r="http://schemas.openxmlformats.org/officeDocument/2006/relationships" id="256" r:id="Rc860df3c0ba6497b"/>
    <p:sldId xmlns:r="http://schemas.openxmlformats.org/officeDocument/2006/relationships" id="257" r:id="Rca7a81ea05af4306"/>
    <p:sldId xmlns:r="http://schemas.openxmlformats.org/officeDocument/2006/relationships" id="258" r:id="R22052487ddd54f06"/>
    <p:sldId xmlns:r="http://schemas.openxmlformats.org/officeDocument/2006/relationships" id="259" r:id="R930c610da8664846"/>
    <p:sldId xmlns:r="http://schemas.openxmlformats.org/officeDocument/2006/relationships" id="260" r:id="R51c83fc12a2b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5aeb0c61d46e7" /><Relationship Type="http://schemas.openxmlformats.org/officeDocument/2006/relationships/slide" Target="/ppt/slides/slide1.xml" Id="Rc860df3c0ba6497b" /><Relationship Type="http://schemas.openxmlformats.org/officeDocument/2006/relationships/slide" Target="/ppt/slides/slide2.xml" Id="Rca7a81ea05af4306" /><Relationship Type="http://schemas.openxmlformats.org/officeDocument/2006/relationships/slide" Target="/ppt/slides/slide3.xml" Id="R22052487ddd54f06" /><Relationship Type="http://schemas.openxmlformats.org/officeDocument/2006/relationships/slide" Target="/ppt/slides/slide4.xml" Id="R930c610da8664846" /><Relationship Type="http://schemas.openxmlformats.org/officeDocument/2006/relationships/slide" Target="/ppt/slides/slide5.xml" Id="R51c83fc12a2b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52fef9f79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d5030c844198" /><Relationship Type="http://schemas.openxmlformats.org/officeDocument/2006/relationships/theme" Target="/ppt/slideMasters/theme/theme1.xml" Id="R643db26c080c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3d5030c84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07ec58a2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e3c07670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b29d7218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6c91ce68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dababc01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58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skien.postmottak@skien.kommune.no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938 759 839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