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6427a3315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2ca471b38451c"/>
  </p:sldMasterIdLst>
  <p:sldIdLst>
    <p:sldId xmlns:r="http://schemas.openxmlformats.org/officeDocument/2006/relationships" id="256" r:id="R5f71d8e1236842da"/>
    <p:sldId xmlns:r="http://schemas.openxmlformats.org/officeDocument/2006/relationships" id="257" r:id="Rd32512da3c76409c"/>
    <p:sldId xmlns:r="http://schemas.openxmlformats.org/officeDocument/2006/relationships" id="258" r:id="R0427e2f6c7e84468"/>
    <p:sldId xmlns:r="http://schemas.openxmlformats.org/officeDocument/2006/relationships" id="259" r:id="R004b4af303454334"/>
    <p:sldId xmlns:r="http://schemas.openxmlformats.org/officeDocument/2006/relationships" id="260" r:id="R492e0d7d0957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2ca471b38451c" /><Relationship Type="http://schemas.openxmlformats.org/officeDocument/2006/relationships/slide" Target="/ppt/slides/slide1.xml" Id="R5f71d8e1236842da" /><Relationship Type="http://schemas.openxmlformats.org/officeDocument/2006/relationships/slide" Target="/ppt/slides/slide2.xml" Id="Rd32512da3c76409c" /><Relationship Type="http://schemas.openxmlformats.org/officeDocument/2006/relationships/slide" Target="/ppt/slides/slide3.xml" Id="R0427e2f6c7e84468" /><Relationship Type="http://schemas.openxmlformats.org/officeDocument/2006/relationships/slide" Target="/ppt/slides/slide4.xml" Id="R004b4af303454334" /><Relationship Type="http://schemas.openxmlformats.org/officeDocument/2006/relationships/slide" Target="/ppt/slides/slide5.xml" Id="R492e0d7d0957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1726d8d6b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a717ca594551" /><Relationship Type="http://schemas.openxmlformats.org/officeDocument/2006/relationships/theme" Target="/ppt/slideMasters/theme/theme1.xml" Id="Rc9031f736c0a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7a717ca59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50ff4b9cf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69c52a7d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f39dd231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75496536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82509440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HITRA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HITRA KOMMUNE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44 17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