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c7c5ccea194c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d1c0689d5f462f"/>
  </p:sldMasterIdLst>
  <p:sldIdLst>
    <p:sldId xmlns:r="http://schemas.openxmlformats.org/officeDocument/2006/relationships" id="256" r:id="R026c4d8bf3de4a7d"/>
    <p:sldId xmlns:r="http://schemas.openxmlformats.org/officeDocument/2006/relationships" id="257" r:id="R021854a454c049ce"/>
    <p:sldId xmlns:r="http://schemas.openxmlformats.org/officeDocument/2006/relationships" id="258" r:id="Rd7fcdc99e0c841fb"/>
    <p:sldId xmlns:r="http://schemas.openxmlformats.org/officeDocument/2006/relationships" id="259" r:id="R92f79ac4263c4a4f"/>
    <p:sldId xmlns:r="http://schemas.openxmlformats.org/officeDocument/2006/relationships" id="260" r:id="Rf6245aed835a4c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1c0689d5f462f" /><Relationship Type="http://schemas.openxmlformats.org/officeDocument/2006/relationships/slide" Target="/ppt/slides/slide1.xml" Id="R026c4d8bf3de4a7d" /><Relationship Type="http://schemas.openxmlformats.org/officeDocument/2006/relationships/slide" Target="/ppt/slides/slide2.xml" Id="R021854a454c049ce" /><Relationship Type="http://schemas.openxmlformats.org/officeDocument/2006/relationships/slide" Target="/ppt/slides/slide3.xml" Id="Rd7fcdc99e0c841fb" /><Relationship Type="http://schemas.openxmlformats.org/officeDocument/2006/relationships/slide" Target="/ppt/slides/slide4.xml" Id="R92f79ac4263c4a4f" /><Relationship Type="http://schemas.openxmlformats.org/officeDocument/2006/relationships/slide" Target="/ppt/slides/slide5.xml" Id="Rf6245aed835a4c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83a40c72a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070719397498a" /><Relationship Type="http://schemas.openxmlformats.org/officeDocument/2006/relationships/theme" Target="/ppt/slideMasters/theme/theme1.xml" Id="Rc32ef89a456645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a070719397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41349b29647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331974c584b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a13fcb1854e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f31706be84a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cdbe3feaf4a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BÅTSFJORD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BÅTSFJORD KOMMUNE ble etablert [år] og holder til i Båtsfjord.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Hindberggata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9990 Båtsfjord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98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postmottak@batsfjord.kommune.no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www.batsfjord.kommune.no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938 795 592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