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e17e6d2dee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462444be1947c2"/>
  </p:sldMasterIdLst>
  <p:sldIdLst>
    <p:sldId xmlns:r="http://schemas.openxmlformats.org/officeDocument/2006/relationships" id="256" r:id="Rd24d35097d6147de"/>
    <p:sldId xmlns:r="http://schemas.openxmlformats.org/officeDocument/2006/relationships" id="257" r:id="R9e1e9ea36c1e4b35"/>
    <p:sldId xmlns:r="http://schemas.openxmlformats.org/officeDocument/2006/relationships" id="258" r:id="Rc03b100dde7f474f"/>
    <p:sldId xmlns:r="http://schemas.openxmlformats.org/officeDocument/2006/relationships" id="259" r:id="R008ace94f068436b"/>
    <p:sldId xmlns:r="http://schemas.openxmlformats.org/officeDocument/2006/relationships" id="260" r:id="R7e21a36da4f6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62444be1947c2" /><Relationship Type="http://schemas.openxmlformats.org/officeDocument/2006/relationships/slide" Target="/ppt/slides/slide1.xml" Id="Rd24d35097d6147de" /><Relationship Type="http://schemas.openxmlformats.org/officeDocument/2006/relationships/slide" Target="/ppt/slides/slide2.xml" Id="R9e1e9ea36c1e4b35" /><Relationship Type="http://schemas.openxmlformats.org/officeDocument/2006/relationships/slide" Target="/ppt/slides/slide3.xml" Id="Rc03b100dde7f474f" /><Relationship Type="http://schemas.openxmlformats.org/officeDocument/2006/relationships/slide" Target="/ppt/slides/slide4.xml" Id="R008ace94f068436b" /><Relationship Type="http://schemas.openxmlformats.org/officeDocument/2006/relationships/slide" Target="/ppt/slides/slide5.xml" Id="R7e21a36da4f6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598df1fe346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aa0a9ffdc4aa4" /><Relationship Type="http://schemas.openxmlformats.org/officeDocument/2006/relationships/theme" Target="/ppt/slideMasters/theme/theme1.xml" Id="R4613906beba741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aa0a9ffdc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476218fa147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39e83d2d7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ff9c788dd4b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d3e4e9361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0ed9d59524a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SARPSBORG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SARPSBORG KOMMUNE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Glengsgata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postmottak@sarpsborg.com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www.sarpsborg.com/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938 801 363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