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cf7abea54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774e359c141c3"/>
  </p:sldMasterIdLst>
  <p:sldIdLst>
    <p:sldId xmlns:r="http://schemas.openxmlformats.org/officeDocument/2006/relationships" id="256" r:id="Raa550949500c4a91"/>
    <p:sldId xmlns:r="http://schemas.openxmlformats.org/officeDocument/2006/relationships" id="257" r:id="R6afd07fcedf84bad"/>
    <p:sldId xmlns:r="http://schemas.openxmlformats.org/officeDocument/2006/relationships" id="258" r:id="Rd4430683eb2b42bc"/>
    <p:sldId xmlns:r="http://schemas.openxmlformats.org/officeDocument/2006/relationships" id="259" r:id="R48c7421a0c8f4036"/>
    <p:sldId xmlns:r="http://schemas.openxmlformats.org/officeDocument/2006/relationships" id="260" r:id="R977c11c224a345c0"/>
    <p:sldId xmlns:r="http://schemas.openxmlformats.org/officeDocument/2006/relationships" id="261" r:id="R67a340273a16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774e359c141c3" /><Relationship Type="http://schemas.openxmlformats.org/officeDocument/2006/relationships/slide" Target="/ppt/slides/slide1.xml" Id="Raa550949500c4a91" /><Relationship Type="http://schemas.openxmlformats.org/officeDocument/2006/relationships/slide" Target="/ppt/slides/slide2.xml" Id="R6afd07fcedf84bad" /><Relationship Type="http://schemas.openxmlformats.org/officeDocument/2006/relationships/slide" Target="/ppt/slides/slide3.xml" Id="Rd4430683eb2b42bc" /><Relationship Type="http://schemas.openxmlformats.org/officeDocument/2006/relationships/slide" Target="/ppt/slides/slide4.xml" Id="R48c7421a0c8f4036" /><Relationship Type="http://schemas.openxmlformats.org/officeDocument/2006/relationships/slide" Target="/ppt/slides/slide5.xml" Id="R977c11c224a345c0" /><Relationship Type="http://schemas.openxmlformats.org/officeDocument/2006/relationships/slide" Target="/ppt/slides/slide6.xml" Id="R67a340273a16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fc862f77b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4dd6827f4da0" /><Relationship Type="http://schemas.openxmlformats.org/officeDocument/2006/relationships/theme" Target="/ppt/slideMasters/theme/theme1.xml" Id="R60a0be837054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c4dd6827f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36f3c5c8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f1197339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8b51d1a7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60227f8f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3321065d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9a65dfaaa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SIGVAL BERGESEN DY'S FAMILIELEGAT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SIGVAL BERGESEN DY'S FAMILIELEGAT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33 951 856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23 896 212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22 080 675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558 571 518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18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938 827 680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