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cdc046fcfb44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d32928f43f4070"/>
  </p:sldMasterIdLst>
  <p:sldIdLst>
    <p:sldId xmlns:r="http://schemas.openxmlformats.org/officeDocument/2006/relationships" id="256" r:id="R3965bc151cdb47dd"/>
    <p:sldId xmlns:r="http://schemas.openxmlformats.org/officeDocument/2006/relationships" id="257" r:id="Ra08ba8793cdc4930"/>
    <p:sldId xmlns:r="http://schemas.openxmlformats.org/officeDocument/2006/relationships" id="258" r:id="R06f1c2bc94034a8b"/>
    <p:sldId xmlns:r="http://schemas.openxmlformats.org/officeDocument/2006/relationships" id="259" r:id="Rbba03f535e98462b"/>
    <p:sldId xmlns:r="http://schemas.openxmlformats.org/officeDocument/2006/relationships" id="260" r:id="R692a8867d8b84458"/>
    <p:sldId xmlns:r="http://schemas.openxmlformats.org/officeDocument/2006/relationships" id="261" r:id="R062c71c76fa94af0"/>
    <p:sldId xmlns:r="http://schemas.openxmlformats.org/officeDocument/2006/relationships" id="262" r:id="R222d57e3140f49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d32928f43f4070" /><Relationship Type="http://schemas.openxmlformats.org/officeDocument/2006/relationships/slide" Target="/ppt/slides/slide1.xml" Id="R3965bc151cdb47dd" /><Relationship Type="http://schemas.openxmlformats.org/officeDocument/2006/relationships/slide" Target="/ppt/slides/slide2.xml" Id="Ra08ba8793cdc4930" /><Relationship Type="http://schemas.openxmlformats.org/officeDocument/2006/relationships/slide" Target="/ppt/slides/slide3.xml" Id="R06f1c2bc94034a8b" /><Relationship Type="http://schemas.openxmlformats.org/officeDocument/2006/relationships/slide" Target="/ppt/slides/slide4.xml" Id="Rbba03f535e98462b" /><Relationship Type="http://schemas.openxmlformats.org/officeDocument/2006/relationships/slide" Target="/ppt/slides/slide5.xml" Id="R692a8867d8b84458" /><Relationship Type="http://schemas.openxmlformats.org/officeDocument/2006/relationships/slide" Target="/ppt/slides/slide6.xml" Id="R062c71c76fa94af0" /><Relationship Type="http://schemas.openxmlformats.org/officeDocument/2006/relationships/slide" Target="/ppt/slides/slide7.xml" Id="R222d57e3140f49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d4880e074648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b2a3758b34bb8" /><Relationship Type="http://schemas.openxmlformats.org/officeDocument/2006/relationships/theme" Target="/ppt/slideMasters/theme/theme1.xml" Id="R4de7bb5b1f6449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eb2a3758b34b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94d238cf54c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1826bc23e4f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2a05d015246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f56cf324a4c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beb505d254e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fb86eb39940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66e1087164c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AJA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10 248 798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14 551 203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15 264 228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MARIE JOHNSEN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MIKAEL JOHNSEN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 JENNIE JOHNSEN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Teatergata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938 938 288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AJA INVEST AS</a:t>
            </a:r>
          </a:p>
        </p:txBody>
      </p:sp>
    </p:spTree>
  </p:cSld>
  <p:clrMapOvr>
    <a:masterClrMapping xmlns:a="http://schemas.openxmlformats.org/drawingml/2006/main"/>
  </p:clrMapOvr>
</p:sld>
</file>