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45712bcfc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8d52f6b144f2f"/>
  </p:sldMasterIdLst>
  <p:sldIdLst>
    <p:sldId xmlns:r="http://schemas.openxmlformats.org/officeDocument/2006/relationships" id="256" r:id="Rab64236b4c1a4fd9"/>
    <p:sldId xmlns:r="http://schemas.openxmlformats.org/officeDocument/2006/relationships" id="257" r:id="R84dd4b5c1e4c4754"/>
    <p:sldId xmlns:r="http://schemas.openxmlformats.org/officeDocument/2006/relationships" id="258" r:id="R7fd7fefa200141c9"/>
    <p:sldId xmlns:r="http://schemas.openxmlformats.org/officeDocument/2006/relationships" id="259" r:id="R3d8969bc7cae4d66"/>
    <p:sldId xmlns:r="http://schemas.openxmlformats.org/officeDocument/2006/relationships" id="260" r:id="R1f4c101d86994d1d"/>
    <p:sldId xmlns:r="http://schemas.openxmlformats.org/officeDocument/2006/relationships" id="261" r:id="Rd0628e7d24af4dac"/>
    <p:sldId xmlns:r="http://schemas.openxmlformats.org/officeDocument/2006/relationships" id="262" r:id="Rc34daad094a948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8d52f6b144f2f" /><Relationship Type="http://schemas.openxmlformats.org/officeDocument/2006/relationships/slide" Target="/ppt/slides/slide1.xml" Id="Rab64236b4c1a4fd9" /><Relationship Type="http://schemas.openxmlformats.org/officeDocument/2006/relationships/slide" Target="/ppt/slides/slide2.xml" Id="R84dd4b5c1e4c4754" /><Relationship Type="http://schemas.openxmlformats.org/officeDocument/2006/relationships/slide" Target="/ppt/slides/slide3.xml" Id="R7fd7fefa200141c9" /><Relationship Type="http://schemas.openxmlformats.org/officeDocument/2006/relationships/slide" Target="/ppt/slides/slide4.xml" Id="R3d8969bc7cae4d66" /><Relationship Type="http://schemas.openxmlformats.org/officeDocument/2006/relationships/slide" Target="/ppt/slides/slide5.xml" Id="R1f4c101d86994d1d" /><Relationship Type="http://schemas.openxmlformats.org/officeDocument/2006/relationships/slide" Target="/ppt/slides/slide6.xml" Id="Rd0628e7d24af4dac" /><Relationship Type="http://schemas.openxmlformats.org/officeDocument/2006/relationships/slide" Target="/ppt/slides/slide7.xml" Id="Rc34daad094a948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7e2d85632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a819f9084268" /><Relationship Type="http://schemas.openxmlformats.org/officeDocument/2006/relationships/theme" Target="/ppt/slideMasters/theme/theme1.xml" Id="Rf5cb0eb9a7e0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da819f908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0399e6df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305a1cfd24e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ef20cd8ca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f963addb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35ab7e818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ee30a0a1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61483acc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88 709 408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859 616 411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1 013 465 333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938 999 465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AS</a:t>
            </a:r>
          </a:p>
        </p:txBody>
      </p:sp>
    </p:spTree>
  </p:cSld>
  <p:clrMapOvr>
    <a:masterClrMapping xmlns:a="http://schemas.openxmlformats.org/drawingml/2006/main"/>
  </p:clrMapOvr>
</p:sld>
</file>