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aceb33acf244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f0ca55fee342a9"/>
  </p:sldMasterIdLst>
  <p:sldIdLst>
    <p:sldId xmlns:r="http://schemas.openxmlformats.org/officeDocument/2006/relationships" id="256" r:id="R30f58efcf3af4684"/>
    <p:sldId xmlns:r="http://schemas.openxmlformats.org/officeDocument/2006/relationships" id="257" r:id="Re17e93234be04de7"/>
    <p:sldId xmlns:r="http://schemas.openxmlformats.org/officeDocument/2006/relationships" id="258" r:id="Ra593f92e646c4333"/>
    <p:sldId xmlns:r="http://schemas.openxmlformats.org/officeDocument/2006/relationships" id="259" r:id="R2afed5ffe7494c47"/>
    <p:sldId xmlns:r="http://schemas.openxmlformats.org/officeDocument/2006/relationships" id="260" r:id="Ra13d4f4d9ca84db2"/>
    <p:sldId xmlns:r="http://schemas.openxmlformats.org/officeDocument/2006/relationships" id="261" r:id="R80584425ff4942c4"/>
    <p:sldId xmlns:r="http://schemas.openxmlformats.org/officeDocument/2006/relationships" id="262" r:id="R03a51955b77644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f0ca55fee342a9" /><Relationship Type="http://schemas.openxmlformats.org/officeDocument/2006/relationships/slide" Target="/ppt/slides/slide1.xml" Id="R30f58efcf3af4684" /><Relationship Type="http://schemas.openxmlformats.org/officeDocument/2006/relationships/slide" Target="/ppt/slides/slide2.xml" Id="Re17e93234be04de7" /><Relationship Type="http://schemas.openxmlformats.org/officeDocument/2006/relationships/slide" Target="/ppt/slides/slide3.xml" Id="Ra593f92e646c4333" /><Relationship Type="http://schemas.openxmlformats.org/officeDocument/2006/relationships/slide" Target="/ppt/slides/slide4.xml" Id="R2afed5ffe7494c47" /><Relationship Type="http://schemas.openxmlformats.org/officeDocument/2006/relationships/slide" Target="/ppt/slides/slide5.xml" Id="Ra13d4f4d9ca84db2" /><Relationship Type="http://schemas.openxmlformats.org/officeDocument/2006/relationships/slide" Target="/ppt/slides/slide6.xml" Id="R80584425ff4942c4" /><Relationship Type="http://schemas.openxmlformats.org/officeDocument/2006/relationships/slide" Target="/ppt/slides/slide7.xml" Id="R03a51955b77644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a3c2f079764c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75a2adb764cc9" /><Relationship Type="http://schemas.openxmlformats.org/officeDocument/2006/relationships/theme" Target="/ppt/slideMasters/theme/theme1.xml" Id="R39efc7d1bcb849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475a2adb764c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4e892dd1247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47d476aaf48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caa4d25c04b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86cf1ecc84f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9eea6ad4744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64c87531f49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f61a5148c42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FB EIENDOM &amp;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EIENDOM &amp;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FB EIENDOM &amp; FINANS AS ble etablert [år] og holder til i Hamresanden.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EIENDOM &amp;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EIENDOM &amp;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EIENDOM &amp;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753 093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16 614 120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16 632 776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EIENDOM &amp;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BJERKE SKJØMMING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BJERKE EGEBERG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BJERKE ABDELMAGUID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ELISABET ROHRLAPPER BJERKE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KATHRINE BJERKE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EIENDOM &amp;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Balchens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4656 Hamresanden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cecilie@fb-eiendom.com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939 030 743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 EIENDOM &amp; FINANS AS</a:t>
            </a:r>
          </a:p>
        </p:txBody>
      </p:sp>
    </p:spTree>
  </p:cSld>
  <p:clrMapOvr>
    <a:masterClrMapping xmlns:a="http://schemas.openxmlformats.org/drawingml/2006/main"/>
  </p:clrMapOvr>
</p:sld>
</file>