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2aa7e989df4d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20d66858a94ba0"/>
  </p:sldMasterIdLst>
  <p:sldIdLst>
    <p:sldId xmlns:r="http://schemas.openxmlformats.org/officeDocument/2006/relationships" id="256" r:id="R18fdc3e0d9814761"/>
    <p:sldId xmlns:r="http://schemas.openxmlformats.org/officeDocument/2006/relationships" id="257" r:id="R8bf23f1cead54690"/>
    <p:sldId xmlns:r="http://schemas.openxmlformats.org/officeDocument/2006/relationships" id="258" r:id="R28c0b775d186497d"/>
    <p:sldId xmlns:r="http://schemas.openxmlformats.org/officeDocument/2006/relationships" id="259" r:id="Rb2821f04a7bb4f54"/>
    <p:sldId xmlns:r="http://schemas.openxmlformats.org/officeDocument/2006/relationships" id="260" r:id="Rf35292a9d5af4260"/>
    <p:sldId xmlns:r="http://schemas.openxmlformats.org/officeDocument/2006/relationships" id="261" r:id="R3f9a939b64d14321"/>
    <p:sldId xmlns:r="http://schemas.openxmlformats.org/officeDocument/2006/relationships" id="262" r:id="Rb690a0499fe04c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0d66858a94ba0" /><Relationship Type="http://schemas.openxmlformats.org/officeDocument/2006/relationships/slide" Target="/ppt/slides/slide1.xml" Id="R18fdc3e0d9814761" /><Relationship Type="http://schemas.openxmlformats.org/officeDocument/2006/relationships/slide" Target="/ppt/slides/slide2.xml" Id="R8bf23f1cead54690" /><Relationship Type="http://schemas.openxmlformats.org/officeDocument/2006/relationships/slide" Target="/ppt/slides/slide3.xml" Id="R28c0b775d186497d" /><Relationship Type="http://schemas.openxmlformats.org/officeDocument/2006/relationships/slide" Target="/ppt/slides/slide4.xml" Id="Rb2821f04a7bb4f54" /><Relationship Type="http://schemas.openxmlformats.org/officeDocument/2006/relationships/slide" Target="/ppt/slides/slide5.xml" Id="Rf35292a9d5af4260" /><Relationship Type="http://schemas.openxmlformats.org/officeDocument/2006/relationships/slide" Target="/ppt/slides/slide6.xml" Id="R3f9a939b64d14321" /><Relationship Type="http://schemas.openxmlformats.org/officeDocument/2006/relationships/slide" Target="/ppt/slides/slide7.xml" Id="Rb690a0499fe04c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307c3cc4348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d15bf4c314713" /><Relationship Type="http://schemas.openxmlformats.org/officeDocument/2006/relationships/theme" Target="/ppt/slideMasters/theme/theme1.xml" Id="R75c8e3e36ab240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8d15bf4c3147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6b22955b443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86736ee9a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71a11f6dd4b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c9eed66e2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e1029593d48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8eaddfe4340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3e31f96db4e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1 732 882 320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1 725 174 322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1 755 882 680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139 126 001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141 461 165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 –  83,8 %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FYLKESKOMMUNE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FORSIKRING ASA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SJØ AS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SUVEREN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www.helgelandinvest.no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939 150 234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