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877fa65b2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cbc7594dc407e"/>
  </p:sldMasterIdLst>
  <p:sldIdLst>
    <p:sldId xmlns:r="http://schemas.openxmlformats.org/officeDocument/2006/relationships" id="256" r:id="R0ae0d7d67ad94b6c"/>
    <p:sldId xmlns:r="http://schemas.openxmlformats.org/officeDocument/2006/relationships" id="257" r:id="Rbecb9907a1b641d8"/>
    <p:sldId xmlns:r="http://schemas.openxmlformats.org/officeDocument/2006/relationships" id="258" r:id="R8e0a8e11f34246a8"/>
    <p:sldId xmlns:r="http://schemas.openxmlformats.org/officeDocument/2006/relationships" id="259" r:id="Ra45cd24f67f84e09"/>
    <p:sldId xmlns:r="http://schemas.openxmlformats.org/officeDocument/2006/relationships" id="260" r:id="Ra39d0581f6134d5e"/>
    <p:sldId xmlns:r="http://schemas.openxmlformats.org/officeDocument/2006/relationships" id="261" r:id="R79c8b047b6eb4387"/>
    <p:sldId xmlns:r="http://schemas.openxmlformats.org/officeDocument/2006/relationships" id="262" r:id="Radec0dbf0b69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cbc7594dc407e" /><Relationship Type="http://schemas.openxmlformats.org/officeDocument/2006/relationships/slide" Target="/ppt/slides/slide1.xml" Id="R0ae0d7d67ad94b6c" /><Relationship Type="http://schemas.openxmlformats.org/officeDocument/2006/relationships/slide" Target="/ppt/slides/slide2.xml" Id="Rbecb9907a1b641d8" /><Relationship Type="http://schemas.openxmlformats.org/officeDocument/2006/relationships/slide" Target="/ppt/slides/slide3.xml" Id="R8e0a8e11f34246a8" /><Relationship Type="http://schemas.openxmlformats.org/officeDocument/2006/relationships/slide" Target="/ppt/slides/slide4.xml" Id="Ra45cd24f67f84e09" /><Relationship Type="http://schemas.openxmlformats.org/officeDocument/2006/relationships/slide" Target="/ppt/slides/slide5.xml" Id="Ra39d0581f6134d5e" /><Relationship Type="http://schemas.openxmlformats.org/officeDocument/2006/relationships/slide" Target="/ppt/slides/slide6.xml" Id="R79c8b047b6eb4387" /><Relationship Type="http://schemas.openxmlformats.org/officeDocument/2006/relationships/slide" Target="/ppt/slides/slide7.xml" Id="Radec0dbf0b69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21bb3c7f3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b958928c4255" /><Relationship Type="http://schemas.openxmlformats.org/officeDocument/2006/relationships/theme" Target="/ppt/slideMasters/theme/theme1.xml" Id="R837d6b9d2f38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8b958928c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c7bb58fd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eafbcb1f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5f365a93a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0cb7c1ed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b48ca0f8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d4305bbf4f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dcc677ac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1 475 759 000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1 560 854 000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INVEST II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INVEST II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939 320 245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