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5683483d4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4e7cd54e34a46"/>
  </p:sldMasterIdLst>
  <p:sldIdLst>
    <p:sldId xmlns:r="http://schemas.openxmlformats.org/officeDocument/2006/relationships" id="256" r:id="R945fe048bdad4b93"/>
    <p:sldId xmlns:r="http://schemas.openxmlformats.org/officeDocument/2006/relationships" id="257" r:id="R987964c5ab854755"/>
    <p:sldId xmlns:r="http://schemas.openxmlformats.org/officeDocument/2006/relationships" id="258" r:id="R67eb1caf3f0f4cb4"/>
    <p:sldId xmlns:r="http://schemas.openxmlformats.org/officeDocument/2006/relationships" id="259" r:id="R6429e5eb9d5e4438"/>
    <p:sldId xmlns:r="http://schemas.openxmlformats.org/officeDocument/2006/relationships" id="260" r:id="R1e5a0c85755e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4e7cd54e34a46" /><Relationship Type="http://schemas.openxmlformats.org/officeDocument/2006/relationships/slide" Target="/ppt/slides/slide1.xml" Id="R945fe048bdad4b93" /><Relationship Type="http://schemas.openxmlformats.org/officeDocument/2006/relationships/slide" Target="/ppt/slides/slide2.xml" Id="R987964c5ab854755" /><Relationship Type="http://schemas.openxmlformats.org/officeDocument/2006/relationships/slide" Target="/ppt/slides/slide3.xml" Id="R67eb1caf3f0f4cb4" /><Relationship Type="http://schemas.openxmlformats.org/officeDocument/2006/relationships/slide" Target="/ppt/slides/slide4.xml" Id="R6429e5eb9d5e4438" /><Relationship Type="http://schemas.openxmlformats.org/officeDocument/2006/relationships/slide" Target="/ppt/slides/slide5.xml" Id="R1e5a0c85755e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21c7d2989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59b21f7f4ad5" /><Relationship Type="http://schemas.openxmlformats.org/officeDocument/2006/relationships/theme" Target="/ppt/slideMasters/theme/theme1.xml" Id="R4e86baf2468a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759b21f7f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ca4211944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952dcdf32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4b27defb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4a1c2562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d19924a94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