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01fe4631a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993085d9c4458"/>
  </p:sldMasterIdLst>
  <p:sldIdLst>
    <p:sldId xmlns:r="http://schemas.openxmlformats.org/officeDocument/2006/relationships" id="256" r:id="R75ea89bb0f4e4368"/>
    <p:sldId xmlns:r="http://schemas.openxmlformats.org/officeDocument/2006/relationships" id="257" r:id="R06e7151df17246d9"/>
    <p:sldId xmlns:r="http://schemas.openxmlformats.org/officeDocument/2006/relationships" id="258" r:id="R3d49a88b041a4102"/>
    <p:sldId xmlns:r="http://schemas.openxmlformats.org/officeDocument/2006/relationships" id="259" r:id="R5d1b3b2e784a4e43"/>
    <p:sldId xmlns:r="http://schemas.openxmlformats.org/officeDocument/2006/relationships" id="260" r:id="Ra633b4e6acaf4f23"/>
    <p:sldId xmlns:r="http://schemas.openxmlformats.org/officeDocument/2006/relationships" id="261" r:id="R7fc205f3dd0c41e3"/>
    <p:sldId xmlns:r="http://schemas.openxmlformats.org/officeDocument/2006/relationships" id="262" r:id="R519c55725e25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993085d9c4458" /><Relationship Type="http://schemas.openxmlformats.org/officeDocument/2006/relationships/slide" Target="/ppt/slides/slide1.xml" Id="R75ea89bb0f4e4368" /><Relationship Type="http://schemas.openxmlformats.org/officeDocument/2006/relationships/slide" Target="/ppt/slides/slide2.xml" Id="R06e7151df17246d9" /><Relationship Type="http://schemas.openxmlformats.org/officeDocument/2006/relationships/slide" Target="/ppt/slides/slide3.xml" Id="R3d49a88b041a4102" /><Relationship Type="http://schemas.openxmlformats.org/officeDocument/2006/relationships/slide" Target="/ppt/slides/slide4.xml" Id="R5d1b3b2e784a4e43" /><Relationship Type="http://schemas.openxmlformats.org/officeDocument/2006/relationships/slide" Target="/ppt/slides/slide5.xml" Id="Ra633b4e6acaf4f23" /><Relationship Type="http://schemas.openxmlformats.org/officeDocument/2006/relationships/slide" Target="/ppt/slides/slide6.xml" Id="R7fc205f3dd0c41e3" /><Relationship Type="http://schemas.openxmlformats.org/officeDocument/2006/relationships/slide" Target="/ppt/slides/slide7.xml" Id="R519c55725e25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27af1d40e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04340e677470c" /><Relationship Type="http://schemas.openxmlformats.org/officeDocument/2006/relationships/theme" Target="/ppt/slideMasters/theme/theme1.xml" Id="R958c9425861a4d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04340e677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3a010dad2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29ea97ef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4ea0df65e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132208e924b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28947ffde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01e6555ee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278665efd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