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81cc8edffb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c2e6511e244277"/>
  </p:sldMasterIdLst>
  <p:sldIdLst>
    <p:sldId xmlns:r="http://schemas.openxmlformats.org/officeDocument/2006/relationships" id="256" r:id="R87aed424754644dc"/>
    <p:sldId xmlns:r="http://schemas.openxmlformats.org/officeDocument/2006/relationships" id="257" r:id="Rfb3026cda3f242d1"/>
    <p:sldId xmlns:r="http://schemas.openxmlformats.org/officeDocument/2006/relationships" id="258" r:id="R9403164ce15e4411"/>
    <p:sldId xmlns:r="http://schemas.openxmlformats.org/officeDocument/2006/relationships" id="259" r:id="R34a3f9229ec54658"/>
    <p:sldId xmlns:r="http://schemas.openxmlformats.org/officeDocument/2006/relationships" id="260" r:id="R03ca644e8e844878"/>
    <p:sldId xmlns:r="http://schemas.openxmlformats.org/officeDocument/2006/relationships" id="261" r:id="Rf21427fef1d6460b"/>
    <p:sldId xmlns:r="http://schemas.openxmlformats.org/officeDocument/2006/relationships" id="262" r:id="R11cf4b78d78d42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2e6511e244277" /><Relationship Type="http://schemas.openxmlformats.org/officeDocument/2006/relationships/slide" Target="/ppt/slides/slide1.xml" Id="R87aed424754644dc" /><Relationship Type="http://schemas.openxmlformats.org/officeDocument/2006/relationships/slide" Target="/ppt/slides/slide2.xml" Id="Rfb3026cda3f242d1" /><Relationship Type="http://schemas.openxmlformats.org/officeDocument/2006/relationships/slide" Target="/ppt/slides/slide3.xml" Id="R9403164ce15e4411" /><Relationship Type="http://schemas.openxmlformats.org/officeDocument/2006/relationships/slide" Target="/ppt/slides/slide4.xml" Id="R34a3f9229ec54658" /><Relationship Type="http://schemas.openxmlformats.org/officeDocument/2006/relationships/slide" Target="/ppt/slides/slide5.xml" Id="R03ca644e8e844878" /><Relationship Type="http://schemas.openxmlformats.org/officeDocument/2006/relationships/slide" Target="/ppt/slides/slide6.xml" Id="Rf21427fef1d6460b" /><Relationship Type="http://schemas.openxmlformats.org/officeDocument/2006/relationships/slide" Target="/ppt/slides/slide7.xml" Id="R11cf4b78d78d42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75df6e60a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388beec544396" /><Relationship Type="http://schemas.openxmlformats.org/officeDocument/2006/relationships/theme" Target="/ppt/slideMasters/theme/theme1.xml" Id="Rda33043896d5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388beec5443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bcae2744644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3aa95fae1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0de1568d6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9087ca6b744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ec55134fa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1e65b2e9546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83e3b445d4d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 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 GAARD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30 112 286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54 800 861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salg@kronen-gaard.no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939 522 352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