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16f6093e0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1e63c50834e47"/>
  </p:sldMasterIdLst>
  <p:sldIdLst>
    <p:sldId xmlns:r="http://schemas.openxmlformats.org/officeDocument/2006/relationships" id="256" r:id="R483de52fccce487f"/>
    <p:sldId xmlns:r="http://schemas.openxmlformats.org/officeDocument/2006/relationships" id="257" r:id="R0eeec15d302249e4"/>
    <p:sldId xmlns:r="http://schemas.openxmlformats.org/officeDocument/2006/relationships" id="258" r:id="R204df2876c1c48fa"/>
    <p:sldId xmlns:r="http://schemas.openxmlformats.org/officeDocument/2006/relationships" id="259" r:id="Rd1799669a6d344ae"/>
    <p:sldId xmlns:r="http://schemas.openxmlformats.org/officeDocument/2006/relationships" id="260" r:id="Ra13a34e078b249fa"/>
    <p:sldId xmlns:r="http://schemas.openxmlformats.org/officeDocument/2006/relationships" id="261" r:id="R53cb753fe85b40db"/>
    <p:sldId xmlns:r="http://schemas.openxmlformats.org/officeDocument/2006/relationships" id="262" r:id="R9d3f5f770e02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1e63c50834e47" /><Relationship Type="http://schemas.openxmlformats.org/officeDocument/2006/relationships/slide" Target="/ppt/slides/slide1.xml" Id="R483de52fccce487f" /><Relationship Type="http://schemas.openxmlformats.org/officeDocument/2006/relationships/slide" Target="/ppt/slides/slide2.xml" Id="R0eeec15d302249e4" /><Relationship Type="http://schemas.openxmlformats.org/officeDocument/2006/relationships/slide" Target="/ppt/slides/slide3.xml" Id="R204df2876c1c48fa" /><Relationship Type="http://schemas.openxmlformats.org/officeDocument/2006/relationships/slide" Target="/ppt/slides/slide4.xml" Id="Rd1799669a6d344ae" /><Relationship Type="http://schemas.openxmlformats.org/officeDocument/2006/relationships/slide" Target="/ppt/slides/slide5.xml" Id="Ra13a34e078b249fa" /><Relationship Type="http://schemas.openxmlformats.org/officeDocument/2006/relationships/slide" Target="/ppt/slides/slide6.xml" Id="R53cb753fe85b40db" /><Relationship Type="http://schemas.openxmlformats.org/officeDocument/2006/relationships/slide" Target="/ppt/slides/slide7.xml" Id="R9d3f5f770e02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04db06b3f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5e8d4e6b48e1" /><Relationship Type="http://schemas.openxmlformats.org/officeDocument/2006/relationships/theme" Target="/ppt/slideMasters/theme/theme1.xml" Id="R21b1198c88fe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b5e8d4e6b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1d5b9984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749c78c2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c356a8c9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01284c03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82b1b2f2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9b248dd2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047288d6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RAINBOW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RAINBOW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306 859 976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−35 597 981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−32 480 602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28 771 714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137 884 597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939 579 338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