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92c6eabc2b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0d1068d6045ad"/>
  </p:sldMasterIdLst>
  <p:sldIdLst>
    <p:sldId xmlns:r="http://schemas.openxmlformats.org/officeDocument/2006/relationships" id="256" r:id="R85083852cdc448f5"/>
    <p:sldId xmlns:r="http://schemas.openxmlformats.org/officeDocument/2006/relationships" id="257" r:id="Re105c050ee904c25"/>
    <p:sldId xmlns:r="http://schemas.openxmlformats.org/officeDocument/2006/relationships" id="258" r:id="Ra1173592cb924b35"/>
    <p:sldId xmlns:r="http://schemas.openxmlformats.org/officeDocument/2006/relationships" id="259" r:id="R4b2e8c518daf4aed"/>
    <p:sldId xmlns:r="http://schemas.openxmlformats.org/officeDocument/2006/relationships" id="260" r:id="Rea9228b180eb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0d1068d6045ad" /><Relationship Type="http://schemas.openxmlformats.org/officeDocument/2006/relationships/slide" Target="/ppt/slides/slide1.xml" Id="R85083852cdc448f5" /><Relationship Type="http://schemas.openxmlformats.org/officeDocument/2006/relationships/slide" Target="/ppt/slides/slide2.xml" Id="Re105c050ee904c25" /><Relationship Type="http://schemas.openxmlformats.org/officeDocument/2006/relationships/slide" Target="/ppt/slides/slide3.xml" Id="Ra1173592cb924b35" /><Relationship Type="http://schemas.openxmlformats.org/officeDocument/2006/relationships/slide" Target="/ppt/slides/slide4.xml" Id="R4b2e8c518daf4aed" /><Relationship Type="http://schemas.openxmlformats.org/officeDocument/2006/relationships/slide" Target="/ppt/slides/slide5.xml" Id="Rea9228b180eb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b3500200449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b38c93b894ee2" /><Relationship Type="http://schemas.openxmlformats.org/officeDocument/2006/relationships/theme" Target="/ppt/slideMasters/theme/theme1.xml" Id="Rd2de5fe158b6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8b38c93b89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c151a217c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a42e88a7d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20d5d38bf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d3f5e648d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001704113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KOMMUNE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06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939 600 515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