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a6c6c67fd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650f72c794dcd"/>
  </p:sldMasterIdLst>
  <p:sldIdLst>
    <p:sldId xmlns:r="http://schemas.openxmlformats.org/officeDocument/2006/relationships" id="256" r:id="R27e94919d2be4c0a"/>
    <p:sldId xmlns:r="http://schemas.openxmlformats.org/officeDocument/2006/relationships" id="257" r:id="R91f5226b7337483b"/>
    <p:sldId xmlns:r="http://schemas.openxmlformats.org/officeDocument/2006/relationships" id="258" r:id="R3b44971267fb4989"/>
    <p:sldId xmlns:r="http://schemas.openxmlformats.org/officeDocument/2006/relationships" id="259" r:id="R657b8020248e49e9"/>
    <p:sldId xmlns:r="http://schemas.openxmlformats.org/officeDocument/2006/relationships" id="260" r:id="R63f278d559724bf2"/>
    <p:sldId xmlns:r="http://schemas.openxmlformats.org/officeDocument/2006/relationships" id="261" r:id="Rca0dc80df94b4e6f"/>
    <p:sldId xmlns:r="http://schemas.openxmlformats.org/officeDocument/2006/relationships" id="262" r:id="R7fd895d65382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650f72c794dcd" /><Relationship Type="http://schemas.openxmlformats.org/officeDocument/2006/relationships/slide" Target="/ppt/slides/slide1.xml" Id="R27e94919d2be4c0a" /><Relationship Type="http://schemas.openxmlformats.org/officeDocument/2006/relationships/slide" Target="/ppt/slides/slide2.xml" Id="R91f5226b7337483b" /><Relationship Type="http://schemas.openxmlformats.org/officeDocument/2006/relationships/slide" Target="/ppt/slides/slide3.xml" Id="R3b44971267fb4989" /><Relationship Type="http://schemas.openxmlformats.org/officeDocument/2006/relationships/slide" Target="/ppt/slides/slide4.xml" Id="R657b8020248e49e9" /><Relationship Type="http://schemas.openxmlformats.org/officeDocument/2006/relationships/slide" Target="/ppt/slides/slide5.xml" Id="R63f278d559724bf2" /><Relationship Type="http://schemas.openxmlformats.org/officeDocument/2006/relationships/slide" Target="/ppt/slides/slide6.xml" Id="Rca0dc80df94b4e6f" /><Relationship Type="http://schemas.openxmlformats.org/officeDocument/2006/relationships/slide" Target="/ppt/slides/slide7.xml" Id="R7fd895d65382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7c2ab3134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e80cdb6a4e8d" /><Relationship Type="http://schemas.openxmlformats.org/officeDocument/2006/relationships/theme" Target="/ppt/slideMasters/theme/theme1.xml" Id="R8e7989ae21e6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3e80cdb6a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a43fca7f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045f5ed2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744d0654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a8a4bf60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3e5ae24b5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2fe01199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9316274a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KVISLABAKKEN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