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695bab1564c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363db3b5274947"/>
  </p:sldMasterIdLst>
  <p:sldIdLst>
    <p:sldId xmlns:r="http://schemas.openxmlformats.org/officeDocument/2006/relationships" id="256" r:id="R9a75213200d74616"/>
    <p:sldId xmlns:r="http://schemas.openxmlformats.org/officeDocument/2006/relationships" id="257" r:id="Re2f209ea5f7a43ed"/>
    <p:sldId xmlns:r="http://schemas.openxmlformats.org/officeDocument/2006/relationships" id="258" r:id="Rc2dcc1e0878d4347"/>
    <p:sldId xmlns:r="http://schemas.openxmlformats.org/officeDocument/2006/relationships" id="259" r:id="R5309be49d9be4231"/>
    <p:sldId xmlns:r="http://schemas.openxmlformats.org/officeDocument/2006/relationships" id="260" r:id="R5c9c23532fcb43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63db3b5274947" /><Relationship Type="http://schemas.openxmlformats.org/officeDocument/2006/relationships/slide" Target="/ppt/slides/slide1.xml" Id="R9a75213200d74616" /><Relationship Type="http://schemas.openxmlformats.org/officeDocument/2006/relationships/slide" Target="/ppt/slides/slide2.xml" Id="Re2f209ea5f7a43ed" /><Relationship Type="http://schemas.openxmlformats.org/officeDocument/2006/relationships/slide" Target="/ppt/slides/slide3.xml" Id="Rc2dcc1e0878d4347" /><Relationship Type="http://schemas.openxmlformats.org/officeDocument/2006/relationships/slide" Target="/ppt/slides/slide4.xml" Id="R5309be49d9be4231" /><Relationship Type="http://schemas.openxmlformats.org/officeDocument/2006/relationships/slide" Target="/ppt/slides/slide5.xml" Id="R5c9c23532fcb43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15062b2de44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0ec8df01d4862" /><Relationship Type="http://schemas.openxmlformats.org/officeDocument/2006/relationships/theme" Target="/ppt/slideMasters/theme/theme1.xml" Id="R964b044b549d4c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20ec8df01d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df7ae4fc94d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7e7c7da4b42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d7d23c4db48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2512a6a91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56f1ea75e4a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VÅGÅ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VÅGÅ KOMMUNE ble etablert [år] og holder til i Vågå.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Storms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2680 Vågå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29 36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postmottak@vaga.kommune.no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www.vaga.kommune.no/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939 607 706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