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83b0ca1b7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e7647f7924a9b"/>
  </p:sldMasterIdLst>
  <p:sldIdLst>
    <p:sldId xmlns:r="http://schemas.openxmlformats.org/officeDocument/2006/relationships" id="256" r:id="Rd62ef33571fd413a"/>
    <p:sldId xmlns:r="http://schemas.openxmlformats.org/officeDocument/2006/relationships" id="257" r:id="R4531d917e4024ad1"/>
    <p:sldId xmlns:r="http://schemas.openxmlformats.org/officeDocument/2006/relationships" id="258" r:id="R907c2e1e81824ff1"/>
    <p:sldId xmlns:r="http://schemas.openxmlformats.org/officeDocument/2006/relationships" id="259" r:id="Rccc64e7269cf4aa3"/>
    <p:sldId xmlns:r="http://schemas.openxmlformats.org/officeDocument/2006/relationships" id="260" r:id="R83408df3c1a1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e7647f7924a9b" /><Relationship Type="http://schemas.openxmlformats.org/officeDocument/2006/relationships/slide" Target="/ppt/slides/slide1.xml" Id="Rd62ef33571fd413a" /><Relationship Type="http://schemas.openxmlformats.org/officeDocument/2006/relationships/slide" Target="/ppt/slides/slide2.xml" Id="R4531d917e4024ad1" /><Relationship Type="http://schemas.openxmlformats.org/officeDocument/2006/relationships/slide" Target="/ppt/slides/slide3.xml" Id="R907c2e1e81824ff1" /><Relationship Type="http://schemas.openxmlformats.org/officeDocument/2006/relationships/slide" Target="/ppt/slides/slide4.xml" Id="Rccc64e7269cf4aa3" /><Relationship Type="http://schemas.openxmlformats.org/officeDocument/2006/relationships/slide" Target="/ppt/slides/slide5.xml" Id="R83408df3c1a1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f09ef2d32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25e1b773f4357" /><Relationship Type="http://schemas.openxmlformats.org/officeDocument/2006/relationships/theme" Target="/ppt/slideMasters/theme/theme1.xml" Id="Rad0ae41bd908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25e1b773f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ebf91bf7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4ca90dc8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7fa19481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48c84b72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5f443ac9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 KOMMUNE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Hansens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70 07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939 617 671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 KOMMUNE</a:t>
            </a:r>
          </a:p>
        </p:txBody>
      </p:sp>
    </p:spTree>
  </p:cSld>
  <p:clrMapOvr>
    <a:masterClrMapping xmlns:a="http://schemas.openxmlformats.org/drawingml/2006/main"/>
  </p:clrMapOvr>
</p:sld>
</file>