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2c10109e7c45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ef0a2aed93464f"/>
  </p:sldMasterIdLst>
  <p:sldIdLst>
    <p:sldId xmlns:r="http://schemas.openxmlformats.org/officeDocument/2006/relationships" id="256" r:id="Rf6e9dc233eef4f53"/>
    <p:sldId xmlns:r="http://schemas.openxmlformats.org/officeDocument/2006/relationships" id="257" r:id="R737abae1406645f0"/>
    <p:sldId xmlns:r="http://schemas.openxmlformats.org/officeDocument/2006/relationships" id="258" r:id="R3bd14f386a4e41a8"/>
    <p:sldId xmlns:r="http://schemas.openxmlformats.org/officeDocument/2006/relationships" id="259" r:id="Rafe2f6346ab649c7"/>
    <p:sldId xmlns:r="http://schemas.openxmlformats.org/officeDocument/2006/relationships" id="260" r:id="R0d4bdcaaa9374d3c"/>
    <p:sldId xmlns:r="http://schemas.openxmlformats.org/officeDocument/2006/relationships" id="261" r:id="R02c37f6dd43c4d43"/>
    <p:sldId xmlns:r="http://schemas.openxmlformats.org/officeDocument/2006/relationships" id="262" r:id="Rbc94f6655ee448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f0a2aed93464f" /><Relationship Type="http://schemas.openxmlformats.org/officeDocument/2006/relationships/slide" Target="/ppt/slides/slide1.xml" Id="Rf6e9dc233eef4f53" /><Relationship Type="http://schemas.openxmlformats.org/officeDocument/2006/relationships/slide" Target="/ppt/slides/slide2.xml" Id="R737abae1406645f0" /><Relationship Type="http://schemas.openxmlformats.org/officeDocument/2006/relationships/slide" Target="/ppt/slides/slide3.xml" Id="R3bd14f386a4e41a8" /><Relationship Type="http://schemas.openxmlformats.org/officeDocument/2006/relationships/slide" Target="/ppt/slides/slide4.xml" Id="Rafe2f6346ab649c7" /><Relationship Type="http://schemas.openxmlformats.org/officeDocument/2006/relationships/slide" Target="/ppt/slides/slide5.xml" Id="R0d4bdcaaa9374d3c" /><Relationship Type="http://schemas.openxmlformats.org/officeDocument/2006/relationships/slide" Target="/ppt/slides/slide6.xml" Id="R02c37f6dd43c4d43" /><Relationship Type="http://schemas.openxmlformats.org/officeDocument/2006/relationships/slide" Target="/ppt/slides/slide7.xml" Id="Rbc94f6655ee448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e3cee91f840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307c8a3074343" /><Relationship Type="http://schemas.openxmlformats.org/officeDocument/2006/relationships/theme" Target="/ppt/slideMasters/theme/theme1.xml" Id="R761cbf3a360546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8307c8a30743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bea6f22d142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cad87120948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4b1fc5e0b44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465e3645f40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0c9321cb140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33657da874f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3a6da90914b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SOLLERUD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SOLLERUD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244 840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65 560 036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69 836 978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MORTEN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FREDRIK WINTHER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HANNE WINTHER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MONA HAFSTAD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2G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939 704 361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