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656609058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a966fee784795"/>
  </p:sldMasterIdLst>
  <p:sldIdLst>
    <p:sldId xmlns:r="http://schemas.openxmlformats.org/officeDocument/2006/relationships" id="256" r:id="R7563a6adcb5c4b69"/>
    <p:sldId xmlns:r="http://schemas.openxmlformats.org/officeDocument/2006/relationships" id="257" r:id="R10b17a9400fd4e36"/>
    <p:sldId xmlns:r="http://schemas.openxmlformats.org/officeDocument/2006/relationships" id="258" r:id="Rf49a0957b0b14230"/>
    <p:sldId xmlns:r="http://schemas.openxmlformats.org/officeDocument/2006/relationships" id="259" r:id="R0cfe3d7efdec416b"/>
    <p:sldId xmlns:r="http://schemas.openxmlformats.org/officeDocument/2006/relationships" id="260" r:id="R7c35be19b6bd48b1"/>
    <p:sldId xmlns:r="http://schemas.openxmlformats.org/officeDocument/2006/relationships" id="261" r:id="R6f925af71f904024"/>
    <p:sldId xmlns:r="http://schemas.openxmlformats.org/officeDocument/2006/relationships" id="262" r:id="Raae891a0d370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a966fee784795" /><Relationship Type="http://schemas.openxmlformats.org/officeDocument/2006/relationships/slide" Target="/ppt/slides/slide1.xml" Id="R7563a6adcb5c4b69" /><Relationship Type="http://schemas.openxmlformats.org/officeDocument/2006/relationships/slide" Target="/ppt/slides/slide2.xml" Id="R10b17a9400fd4e36" /><Relationship Type="http://schemas.openxmlformats.org/officeDocument/2006/relationships/slide" Target="/ppt/slides/slide3.xml" Id="Rf49a0957b0b14230" /><Relationship Type="http://schemas.openxmlformats.org/officeDocument/2006/relationships/slide" Target="/ppt/slides/slide4.xml" Id="R0cfe3d7efdec416b" /><Relationship Type="http://schemas.openxmlformats.org/officeDocument/2006/relationships/slide" Target="/ppt/slides/slide5.xml" Id="R7c35be19b6bd48b1" /><Relationship Type="http://schemas.openxmlformats.org/officeDocument/2006/relationships/slide" Target="/ppt/slides/slide6.xml" Id="R6f925af71f904024" /><Relationship Type="http://schemas.openxmlformats.org/officeDocument/2006/relationships/slide" Target="/ppt/slides/slide7.xml" Id="Raae891a0d370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6b942263d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35db7f6c42d2" /><Relationship Type="http://schemas.openxmlformats.org/officeDocument/2006/relationships/theme" Target="/ppt/slideMasters/theme/theme1.xml" Id="Rd6c8ae734526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235db7f6c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fe2df874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fc814678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b1189e91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f1cf7067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d30f8d29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7ddeb319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8dd74e6e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OG RÅDGIVNING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96 012 049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60 588 963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939 725 709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