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5f917c614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fd199d3644e89"/>
  </p:sldMasterIdLst>
  <p:sldIdLst>
    <p:sldId xmlns:r="http://schemas.openxmlformats.org/officeDocument/2006/relationships" id="256" r:id="R24befd2f013f4538"/>
    <p:sldId xmlns:r="http://schemas.openxmlformats.org/officeDocument/2006/relationships" id="257" r:id="R1fb9883ba1ab4347"/>
    <p:sldId xmlns:r="http://schemas.openxmlformats.org/officeDocument/2006/relationships" id="258" r:id="R383dcaf65b91469a"/>
    <p:sldId xmlns:r="http://schemas.openxmlformats.org/officeDocument/2006/relationships" id="259" r:id="Rae0972ffd3e943d6"/>
    <p:sldId xmlns:r="http://schemas.openxmlformats.org/officeDocument/2006/relationships" id="260" r:id="R965ea221dab5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fd199d3644e89" /><Relationship Type="http://schemas.openxmlformats.org/officeDocument/2006/relationships/slide" Target="/ppt/slides/slide1.xml" Id="R24befd2f013f4538" /><Relationship Type="http://schemas.openxmlformats.org/officeDocument/2006/relationships/slide" Target="/ppt/slides/slide2.xml" Id="R1fb9883ba1ab4347" /><Relationship Type="http://schemas.openxmlformats.org/officeDocument/2006/relationships/slide" Target="/ppt/slides/slide3.xml" Id="R383dcaf65b91469a" /><Relationship Type="http://schemas.openxmlformats.org/officeDocument/2006/relationships/slide" Target="/ppt/slides/slide4.xml" Id="Rae0972ffd3e943d6" /><Relationship Type="http://schemas.openxmlformats.org/officeDocument/2006/relationships/slide" Target="/ppt/slides/slide5.xml" Id="R965ea221dab5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7dce130e4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f482b182d4331" /><Relationship Type="http://schemas.openxmlformats.org/officeDocument/2006/relationships/theme" Target="/ppt/slideMasters/theme/theme1.xml" Id="Rd656228a4d48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f482b182d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b6e577f7c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a3d4b71c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4a3a4a854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847b1a16d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c7a747dea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05 87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postmottak@volda.kommune.no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939 760 946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