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ba557d7794d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c788f63914700"/>
  </p:sldMasterIdLst>
  <p:sldIdLst>
    <p:sldId xmlns:r="http://schemas.openxmlformats.org/officeDocument/2006/relationships" id="256" r:id="Ra3fcfa2863a4462a"/>
    <p:sldId xmlns:r="http://schemas.openxmlformats.org/officeDocument/2006/relationships" id="257" r:id="R5a36c6ff12ea4056"/>
    <p:sldId xmlns:r="http://schemas.openxmlformats.org/officeDocument/2006/relationships" id="258" r:id="R1e1ff32fe04b415c"/>
    <p:sldId xmlns:r="http://schemas.openxmlformats.org/officeDocument/2006/relationships" id="259" r:id="R8726e138167f41f2"/>
    <p:sldId xmlns:r="http://schemas.openxmlformats.org/officeDocument/2006/relationships" id="260" r:id="Rb24caa1211cb40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c788f63914700" /><Relationship Type="http://schemas.openxmlformats.org/officeDocument/2006/relationships/slide" Target="/ppt/slides/slide1.xml" Id="Ra3fcfa2863a4462a" /><Relationship Type="http://schemas.openxmlformats.org/officeDocument/2006/relationships/slide" Target="/ppt/slides/slide2.xml" Id="R5a36c6ff12ea4056" /><Relationship Type="http://schemas.openxmlformats.org/officeDocument/2006/relationships/slide" Target="/ppt/slides/slide3.xml" Id="R1e1ff32fe04b415c" /><Relationship Type="http://schemas.openxmlformats.org/officeDocument/2006/relationships/slide" Target="/ppt/slides/slide4.xml" Id="R8726e138167f41f2" /><Relationship Type="http://schemas.openxmlformats.org/officeDocument/2006/relationships/slide" Target="/ppt/slides/slide5.xml" Id="Rb24caa1211cb40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6756368054d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981c55ab44058" /><Relationship Type="http://schemas.openxmlformats.org/officeDocument/2006/relationships/theme" Target="/ppt/slideMasters/theme/theme1.xml" Id="Rd910f4f8834646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d981c55ab440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5b19f34f543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93ec9ceb140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838a572dc44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1049a9ae2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15438c25347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HURDAL KOMMUNE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Minneåsvegen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10 66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postmottak@hurdal.kommune.no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www.hurdal.kommune.no/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939 780 777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HURDAL KOMMUNE</a:t>
            </a:r>
          </a:p>
        </p:txBody>
      </p:sp>
    </p:spTree>
  </p:cSld>
  <p:clrMapOvr>
    <a:masterClrMapping xmlns:a="http://schemas.openxmlformats.org/drawingml/2006/main"/>
  </p:clrMapOvr>
</p:sld>
</file>