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5701a2cad34d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e0fa7c70fd4b91"/>
  </p:sldMasterIdLst>
  <p:sldIdLst>
    <p:sldId xmlns:r="http://schemas.openxmlformats.org/officeDocument/2006/relationships" id="256" r:id="R07eed8135a3241bf"/>
    <p:sldId xmlns:r="http://schemas.openxmlformats.org/officeDocument/2006/relationships" id="257" r:id="Ra690deeed1664015"/>
    <p:sldId xmlns:r="http://schemas.openxmlformats.org/officeDocument/2006/relationships" id="258" r:id="R6e9450d953c34bc4"/>
    <p:sldId xmlns:r="http://schemas.openxmlformats.org/officeDocument/2006/relationships" id="259" r:id="R412c647952984f30"/>
    <p:sldId xmlns:r="http://schemas.openxmlformats.org/officeDocument/2006/relationships" id="260" r:id="Rb07b5948ac494e16"/>
    <p:sldId xmlns:r="http://schemas.openxmlformats.org/officeDocument/2006/relationships" id="261" r:id="Rde3ee461fc7747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e0fa7c70fd4b91" /><Relationship Type="http://schemas.openxmlformats.org/officeDocument/2006/relationships/slide" Target="/ppt/slides/slide1.xml" Id="R07eed8135a3241bf" /><Relationship Type="http://schemas.openxmlformats.org/officeDocument/2006/relationships/slide" Target="/ppt/slides/slide2.xml" Id="Ra690deeed1664015" /><Relationship Type="http://schemas.openxmlformats.org/officeDocument/2006/relationships/slide" Target="/ppt/slides/slide3.xml" Id="R6e9450d953c34bc4" /><Relationship Type="http://schemas.openxmlformats.org/officeDocument/2006/relationships/slide" Target="/ppt/slides/slide4.xml" Id="R412c647952984f30" /><Relationship Type="http://schemas.openxmlformats.org/officeDocument/2006/relationships/slide" Target="/ppt/slides/slide5.xml" Id="Rb07b5948ac494e16" /><Relationship Type="http://schemas.openxmlformats.org/officeDocument/2006/relationships/slide" Target="/ppt/slides/slide6.xml" Id="Rde3ee461fc7747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3185aaf9b44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e717fffab423e" /><Relationship Type="http://schemas.openxmlformats.org/officeDocument/2006/relationships/theme" Target="/ppt/slideMasters/theme/theme1.xml" Id="R89b34ee94d424a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8e717fffab42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3e4df8f6b47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c5961a01e43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da1cbe10043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943dc764647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f33af600f4e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d7e93b57141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HANDEL OG KONTOR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 OG KONTOR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43 937 000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446 547 000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643 663 000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www.handelogkontor.no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939 798 617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