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5e762eee4c47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41901e6195414b"/>
  </p:sldMasterIdLst>
  <p:sldIdLst>
    <p:sldId xmlns:r="http://schemas.openxmlformats.org/officeDocument/2006/relationships" id="256" r:id="R423a9e98eed149da"/>
    <p:sldId xmlns:r="http://schemas.openxmlformats.org/officeDocument/2006/relationships" id="257" r:id="R07554ea54b104199"/>
    <p:sldId xmlns:r="http://schemas.openxmlformats.org/officeDocument/2006/relationships" id="258" r:id="R8c43b62ec5e04169"/>
    <p:sldId xmlns:r="http://schemas.openxmlformats.org/officeDocument/2006/relationships" id="259" r:id="R1f9323bb537a450f"/>
    <p:sldId xmlns:r="http://schemas.openxmlformats.org/officeDocument/2006/relationships" id="260" r:id="R552dc2b87cc648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41901e6195414b" /><Relationship Type="http://schemas.openxmlformats.org/officeDocument/2006/relationships/slide" Target="/ppt/slides/slide1.xml" Id="R423a9e98eed149da" /><Relationship Type="http://schemas.openxmlformats.org/officeDocument/2006/relationships/slide" Target="/ppt/slides/slide2.xml" Id="R07554ea54b104199" /><Relationship Type="http://schemas.openxmlformats.org/officeDocument/2006/relationships/slide" Target="/ppt/slides/slide3.xml" Id="R8c43b62ec5e04169" /><Relationship Type="http://schemas.openxmlformats.org/officeDocument/2006/relationships/slide" Target="/ppt/slides/slide4.xml" Id="R1f9323bb537a450f" /><Relationship Type="http://schemas.openxmlformats.org/officeDocument/2006/relationships/slide" Target="/ppt/slides/slide5.xml" Id="R552dc2b87cc648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3c1161268147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92875d4e54faf" /><Relationship Type="http://schemas.openxmlformats.org/officeDocument/2006/relationships/theme" Target="/ppt/slideMasters/theme/theme1.xml" Id="R46a1233e853941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b92875d4e54f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ac8b54e3844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7a4a6f5934e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06bf2aa3c44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578f3346240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ad5dbffff41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DOVRE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DOVRE KOMMUNE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postmottak@dovre.kommune.no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www.dovre.kommune.no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939 849 831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KOMMUNE</a:t>
            </a:r>
          </a:p>
        </p:txBody>
      </p:sp>
    </p:spTree>
  </p:cSld>
  <p:clrMapOvr>
    <a:masterClrMapping xmlns:a="http://schemas.openxmlformats.org/drawingml/2006/main"/>
  </p:clrMapOvr>
</p:sld>
</file>