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52a99b346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5769093144eed"/>
  </p:sldMasterIdLst>
  <p:sldIdLst>
    <p:sldId xmlns:r="http://schemas.openxmlformats.org/officeDocument/2006/relationships" id="256" r:id="R6c3d1e04b11b45bf"/>
    <p:sldId xmlns:r="http://schemas.openxmlformats.org/officeDocument/2006/relationships" id="257" r:id="R8a3bc7e59f874f01"/>
    <p:sldId xmlns:r="http://schemas.openxmlformats.org/officeDocument/2006/relationships" id="258" r:id="Rbdb912c0f5424c15"/>
    <p:sldId xmlns:r="http://schemas.openxmlformats.org/officeDocument/2006/relationships" id="259" r:id="R527687dcecfb40c4"/>
    <p:sldId xmlns:r="http://schemas.openxmlformats.org/officeDocument/2006/relationships" id="260" r:id="R05a22a8d682d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5769093144eed" /><Relationship Type="http://schemas.openxmlformats.org/officeDocument/2006/relationships/slide" Target="/ppt/slides/slide1.xml" Id="R6c3d1e04b11b45bf" /><Relationship Type="http://schemas.openxmlformats.org/officeDocument/2006/relationships/slide" Target="/ppt/slides/slide2.xml" Id="R8a3bc7e59f874f01" /><Relationship Type="http://schemas.openxmlformats.org/officeDocument/2006/relationships/slide" Target="/ppt/slides/slide3.xml" Id="Rbdb912c0f5424c15" /><Relationship Type="http://schemas.openxmlformats.org/officeDocument/2006/relationships/slide" Target="/ppt/slides/slide4.xml" Id="R527687dcecfb40c4" /><Relationship Type="http://schemas.openxmlformats.org/officeDocument/2006/relationships/slide" Target="/ppt/slides/slide5.xml" Id="R05a22a8d682d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1e423cdcd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ad51ef994008" /><Relationship Type="http://schemas.openxmlformats.org/officeDocument/2006/relationships/theme" Target="/ppt/slideMasters/theme/theme1.xml" Id="R708623e234b2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9ad51ef99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1fa270c0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56dbc221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15212116c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41ba3e6b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46aabb5d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 UNGDOMSSENTER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 UNGDOMSSENTER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Tylldalsveien 689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tron.us@online.no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www.tron-ungdomssenter.no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939 868 402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