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82e01aed9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f4a3b51a5427f"/>
  </p:sldMasterIdLst>
  <p:sldIdLst>
    <p:sldId xmlns:r="http://schemas.openxmlformats.org/officeDocument/2006/relationships" id="256" r:id="R8a93cef9361447f5"/>
    <p:sldId xmlns:r="http://schemas.openxmlformats.org/officeDocument/2006/relationships" id="257" r:id="R93b66a0bc2dd48b0"/>
    <p:sldId xmlns:r="http://schemas.openxmlformats.org/officeDocument/2006/relationships" id="258" r:id="Rdfc4b2b4245a48aa"/>
    <p:sldId xmlns:r="http://schemas.openxmlformats.org/officeDocument/2006/relationships" id="259" r:id="R52db2002bf354a7a"/>
    <p:sldId xmlns:r="http://schemas.openxmlformats.org/officeDocument/2006/relationships" id="260" r:id="Rc3abb21fa93a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f4a3b51a5427f" /><Relationship Type="http://schemas.openxmlformats.org/officeDocument/2006/relationships/slide" Target="/ppt/slides/slide1.xml" Id="R8a93cef9361447f5" /><Relationship Type="http://schemas.openxmlformats.org/officeDocument/2006/relationships/slide" Target="/ppt/slides/slide2.xml" Id="R93b66a0bc2dd48b0" /><Relationship Type="http://schemas.openxmlformats.org/officeDocument/2006/relationships/slide" Target="/ppt/slides/slide3.xml" Id="Rdfc4b2b4245a48aa" /><Relationship Type="http://schemas.openxmlformats.org/officeDocument/2006/relationships/slide" Target="/ppt/slides/slide4.xml" Id="R52db2002bf354a7a" /><Relationship Type="http://schemas.openxmlformats.org/officeDocument/2006/relationships/slide" Target="/ppt/slides/slide5.xml" Id="Rc3abb21fa93a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f1027f562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143200c3841f1" /><Relationship Type="http://schemas.openxmlformats.org/officeDocument/2006/relationships/theme" Target="/ppt/slideMasters/theme/theme1.xml" Id="Ra912dd761430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143200c38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c5b48303a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884e52ca0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11574442f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586fe59a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8c0f3ffd1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BRANNKASSA FORSIKRING GFS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BRANNKASSA FORSIKRING GFS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BRANNKASSA FORSIKRING GFS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BRANNKASSA FORSIKRING GFS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BRANNKASSA FORSIKRING GFS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BRANNKASSA FORSIKRING GFS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H Mysens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84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ioa@gjensidige.no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www.gjensidige.no/ioa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939 944 354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BRANNKASSA FORSIKRING GFS</a:t>
            </a:r>
          </a:p>
        </p:txBody>
      </p:sp>
    </p:spTree>
  </p:cSld>
  <p:clrMapOvr>
    <a:masterClrMapping xmlns:a="http://schemas.openxmlformats.org/drawingml/2006/main"/>
  </p:clrMapOvr>
</p:sld>
</file>