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22d1ee403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7390e9bd44687"/>
  </p:sldMasterIdLst>
  <p:sldIdLst>
    <p:sldId xmlns:r="http://schemas.openxmlformats.org/officeDocument/2006/relationships" id="256" r:id="R00524ea300c44cff"/>
    <p:sldId xmlns:r="http://schemas.openxmlformats.org/officeDocument/2006/relationships" id="257" r:id="R5743c0fe106b41e8"/>
    <p:sldId xmlns:r="http://schemas.openxmlformats.org/officeDocument/2006/relationships" id="258" r:id="Rf063c9dfa6ce4744"/>
    <p:sldId xmlns:r="http://schemas.openxmlformats.org/officeDocument/2006/relationships" id="259" r:id="Rcf15ed5e4eb44f7b"/>
    <p:sldId xmlns:r="http://schemas.openxmlformats.org/officeDocument/2006/relationships" id="260" r:id="R0af315ff0025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7390e9bd44687" /><Relationship Type="http://schemas.openxmlformats.org/officeDocument/2006/relationships/slide" Target="/ppt/slides/slide1.xml" Id="R00524ea300c44cff" /><Relationship Type="http://schemas.openxmlformats.org/officeDocument/2006/relationships/slide" Target="/ppt/slides/slide2.xml" Id="R5743c0fe106b41e8" /><Relationship Type="http://schemas.openxmlformats.org/officeDocument/2006/relationships/slide" Target="/ppt/slides/slide3.xml" Id="Rf063c9dfa6ce4744" /><Relationship Type="http://schemas.openxmlformats.org/officeDocument/2006/relationships/slide" Target="/ppt/slides/slide4.xml" Id="Rcf15ed5e4eb44f7b" /><Relationship Type="http://schemas.openxmlformats.org/officeDocument/2006/relationships/slide" Target="/ppt/slides/slide5.xml" Id="R0af315ff0025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8572388ca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927e06c64205" /><Relationship Type="http://schemas.openxmlformats.org/officeDocument/2006/relationships/theme" Target="/ppt/slideMasters/theme/theme1.xml" Id="R50ff7a232cb9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8927e06c6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33804b1ad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80d0d905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895c9129f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57f0c0e144a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4fb2d6bcd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STJØRDAL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KOMMUNE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83 35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postmottak@stjordal.kommune.no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www.stjordal.kommune.no/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939 958 851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