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e047112b0a40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6f2764218143c2"/>
  </p:sldMasterIdLst>
  <p:sldIdLst>
    <p:sldId xmlns:r="http://schemas.openxmlformats.org/officeDocument/2006/relationships" id="256" r:id="R9b307f234a6c41d8"/>
    <p:sldId xmlns:r="http://schemas.openxmlformats.org/officeDocument/2006/relationships" id="257" r:id="R599baab02f5246e4"/>
    <p:sldId xmlns:r="http://schemas.openxmlformats.org/officeDocument/2006/relationships" id="258" r:id="Rf0be47b42f5a410f"/>
    <p:sldId xmlns:r="http://schemas.openxmlformats.org/officeDocument/2006/relationships" id="259" r:id="Rf9c9c3aa4b8a48e7"/>
    <p:sldId xmlns:r="http://schemas.openxmlformats.org/officeDocument/2006/relationships" id="260" r:id="R72c1e1ccdef3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f2764218143c2" /><Relationship Type="http://schemas.openxmlformats.org/officeDocument/2006/relationships/slide" Target="/ppt/slides/slide1.xml" Id="R9b307f234a6c41d8" /><Relationship Type="http://schemas.openxmlformats.org/officeDocument/2006/relationships/slide" Target="/ppt/slides/slide2.xml" Id="R599baab02f5246e4" /><Relationship Type="http://schemas.openxmlformats.org/officeDocument/2006/relationships/slide" Target="/ppt/slides/slide3.xml" Id="Rf0be47b42f5a410f" /><Relationship Type="http://schemas.openxmlformats.org/officeDocument/2006/relationships/slide" Target="/ppt/slides/slide4.xml" Id="Rf9c9c3aa4b8a48e7" /><Relationship Type="http://schemas.openxmlformats.org/officeDocument/2006/relationships/slide" Target="/ppt/slides/slide5.xml" Id="R72c1e1ccdef3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10b989f9548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60f86122c49d9" /><Relationship Type="http://schemas.openxmlformats.org/officeDocument/2006/relationships/theme" Target="/ppt/slideMasters/theme/theme1.xml" Id="R8a21933801b2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a60f86122c49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e4f13be444d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cb588833349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973db981a47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4fa07ac204f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900b8f82642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ALVDAL KOMMUNE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48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postmottak@alvdal.kommune.no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www.alvdal.kommune.no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939 984 194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ALVDAL KOMMUNE</a:t>
            </a:r>
          </a:p>
        </p:txBody>
      </p:sp>
    </p:spTree>
  </p:cSld>
  <p:clrMapOvr>
    <a:masterClrMapping xmlns:a="http://schemas.openxmlformats.org/drawingml/2006/main"/>
  </p:clrMapOvr>
</p:sld>
</file>