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4d9b6840f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4269e47a04a28"/>
  </p:sldMasterIdLst>
  <p:sldIdLst>
    <p:sldId xmlns:r="http://schemas.openxmlformats.org/officeDocument/2006/relationships" id="256" r:id="R8f23bfdcf83a4621"/>
    <p:sldId xmlns:r="http://schemas.openxmlformats.org/officeDocument/2006/relationships" id="257" r:id="Rf4ecef774d9242ff"/>
    <p:sldId xmlns:r="http://schemas.openxmlformats.org/officeDocument/2006/relationships" id="258" r:id="R567ee28e63bf47ec"/>
    <p:sldId xmlns:r="http://schemas.openxmlformats.org/officeDocument/2006/relationships" id="259" r:id="R930d0d30d7214186"/>
    <p:sldId xmlns:r="http://schemas.openxmlformats.org/officeDocument/2006/relationships" id="260" r:id="R57cba7438842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4269e47a04a28" /><Relationship Type="http://schemas.openxmlformats.org/officeDocument/2006/relationships/slide" Target="/ppt/slides/slide1.xml" Id="R8f23bfdcf83a4621" /><Relationship Type="http://schemas.openxmlformats.org/officeDocument/2006/relationships/slide" Target="/ppt/slides/slide2.xml" Id="Rf4ecef774d9242ff" /><Relationship Type="http://schemas.openxmlformats.org/officeDocument/2006/relationships/slide" Target="/ppt/slides/slide3.xml" Id="R567ee28e63bf47ec" /><Relationship Type="http://schemas.openxmlformats.org/officeDocument/2006/relationships/slide" Target="/ppt/slides/slide4.xml" Id="R930d0d30d7214186" /><Relationship Type="http://schemas.openxmlformats.org/officeDocument/2006/relationships/slide" Target="/ppt/slides/slide5.xml" Id="R57cba7438842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43cfac5c1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90a13deb471a" /><Relationship Type="http://schemas.openxmlformats.org/officeDocument/2006/relationships/theme" Target="/ppt/slideMasters/theme/theme1.xml" Id="Rcd12214f68f9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a90a13deb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a069df0b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9e9cbf3d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d1208273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4c8f8ddb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5af50d29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KOMMUNE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postmottak@grong.kommune.no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940 010 853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KOMMUNE</a:t>
            </a:r>
          </a:p>
        </p:txBody>
      </p:sp>
    </p:spTree>
  </p:cSld>
  <p:clrMapOvr>
    <a:masterClrMapping xmlns:a="http://schemas.openxmlformats.org/drawingml/2006/main"/>
  </p:clrMapOvr>
</p:sld>
</file>