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94d1960731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be2d026d294d45"/>
  </p:sldMasterIdLst>
  <p:sldIdLst>
    <p:sldId xmlns:r="http://schemas.openxmlformats.org/officeDocument/2006/relationships" id="256" r:id="R57fa6d9e657b4f30"/>
    <p:sldId xmlns:r="http://schemas.openxmlformats.org/officeDocument/2006/relationships" id="257" r:id="R89e652a5875b42fe"/>
    <p:sldId xmlns:r="http://schemas.openxmlformats.org/officeDocument/2006/relationships" id="258" r:id="Rb7185b64f6644d6c"/>
    <p:sldId xmlns:r="http://schemas.openxmlformats.org/officeDocument/2006/relationships" id="259" r:id="R2cd4b242f42d41d1"/>
    <p:sldId xmlns:r="http://schemas.openxmlformats.org/officeDocument/2006/relationships" id="260" r:id="R9b4cd0d527994be0"/>
    <p:sldId xmlns:r="http://schemas.openxmlformats.org/officeDocument/2006/relationships" id="261" r:id="R99e77014a7aa4a44"/>
    <p:sldId xmlns:r="http://schemas.openxmlformats.org/officeDocument/2006/relationships" id="262" r:id="R2937d315c9384f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e2d026d294d45" /><Relationship Type="http://schemas.openxmlformats.org/officeDocument/2006/relationships/slide" Target="/ppt/slides/slide1.xml" Id="R57fa6d9e657b4f30" /><Relationship Type="http://schemas.openxmlformats.org/officeDocument/2006/relationships/slide" Target="/ppt/slides/slide2.xml" Id="R89e652a5875b42fe" /><Relationship Type="http://schemas.openxmlformats.org/officeDocument/2006/relationships/slide" Target="/ppt/slides/slide3.xml" Id="Rb7185b64f6644d6c" /><Relationship Type="http://schemas.openxmlformats.org/officeDocument/2006/relationships/slide" Target="/ppt/slides/slide4.xml" Id="R2cd4b242f42d41d1" /><Relationship Type="http://schemas.openxmlformats.org/officeDocument/2006/relationships/slide" Target="/ppt/slides/slide5.xml" Id="R9b4cd0d527994be0" /><Relationship Type="http://schemas.openxmlformats.org/officeDocument/2006/relationships/slide" Target="/ppt/slides/slide6.xml" Id="R99e77014a7aa4a44" /><Relationship Type="http://schemas.openxmlformats.org/officeDocument/2006/relationships/slide" Target="/ppt/slides/slide7.xml" Id="R2937d315c9384f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5661aa15d4b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391b1c1c743dc" /><Relationship Type="http://schemas.openxmlformats.org/officeDocument/2006/relationships/theme" Target="/ppt/slideMasters/theme/theme1.xml" Id="R48728ac3b57340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5391b1c1c743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1736c8aad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e768ae20a43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770051ebb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991052bd049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2a6e86b9b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aa3334a464c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6f4bc985d46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MICROMAN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MICROMAN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MICROMAN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MICROMAN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MICROMAN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MICROMAN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−171 102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MICROMAN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KOLBJØRN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ALBRIGHT SIRI HELEN T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MICROMAN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940 022 851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MICROMAN AS</a:t>
            </a:r>
          </a:p>
        </p:txBody>
      </p:sp>
    </p:spTree>
  </p:cSld>
  <p:clrMapOvr>
    <a:masterClrMapping xmlns:a="http://schemas.openxmlformats.org/drawingml/2006/main"/>
  </p:clrMapOvr>
</p:sld>
</file>