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9c62a938d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a35566984741"/>
  </p:sldMasterIdLst>
  <p:sldIdLst>
    <p:sldId xmlns:r="http://schemas.openxmlformats.org/officeDocument/2006/relationships" id="256" r:id="Rf6c507d5e7b746eb"/>
    <p:sldId xmlns:r="http://schemas.openxmlformats.org/officeDocument/2006/relationships" id="257" r:id="Rdc0614657fde49c3"/>
    <p:sldId xmlns:r="http://schemas.openxmlformats.org/officeDocument/2006/relationships" id="258" r:id="Rde35f2fbb5f94b25"/>
    <p:sldId xmlns:r="http://schemas.openxmlformats.org/officeDocument/2006/relationships" id="259" r:id="R5e118c7f4cd34f61"/>
    <p:sldId xmlns:r="http://schemas.openxmlformats.org/officeDocument/2006/relationships" id="260" r:id="Reac6cd0a1e38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a35566984741" /><Relationship Type="http://schemas.openxmlformats.org/officeDocument/2006/relationships/slide" Target="/ppt/slides/slide1.xml" Id="Rf6c507d5e7b746eb" /><Relationship Type="http://schemas.openxmlformats.org/officeDocument/2006/relationships/slide" Target="/ppt/slides/slide2.xml" Id="Rdc0614657fde49c3" /><Relationship Type="http://schemas.openxmlformats.org/officeDocument/2006/relationships/slide" Target="/ppt/slides/slide3.xml" Id="Rde35f2fbb5f94b25" /><Relationship Type="http://schemas.openxmlformats.org/officeDocument/2006/relationships/slide" Target="/ppt/slides/slide4.xml" Id="R5e118c7f4cd34f61" /><Relationship Type="http://schemas.openxmlformats.org/officeDocument/2006/relationships/slide" Target="/ppt/slides/slide5.xml" Id="Reac6cd0a1e38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977824905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3ba40f8d428d" /><Relationship Type="http://schemas.openxmlformats.org/officeDocument/2006/relationships/theme" Target="/ppt/slideMasters/theme/theme1.xml" Id="Rf6c14f100957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f3ba40f8d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01e1c0ed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78ee9477a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ee4a2ba6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0e17f3bf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f1fba7a6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RENDALEN KOMMUNE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940 028 515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RENDALEN KOMMUNE</a:t>
            </a:r>
          </a:p>
        </p:txBody>
      </p:sp>
    </p:spTree>
  </p:cSld>
  <p:clrMapOvr>
    <a:masterClrMapping xmlns:a="http://schemas.openxmlformats.org/drawingml/2006/main"/>
  </p:clrMapOvr>
</p:sld>
</file>