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766b96b79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330e8852540e9"/>
  </p:sldMasterIdLst>
  <p:sldIdLst>
    <p:sldId xmlns:r="http://schemas.openxmlformats.org/officeDocument/2006/relationships" id="256" r:id="Rad85d248015d4b4a"/>
    <p:sldId xmlns:r="http://schemas.openxmlformats.org/officeDocument/2006/relationships" id="257" r:id="Ra010ca2a87f44ad1"/>
    <p:sldId xmlns:r="http://schemas.openxmlformats.org/officeDocument/2006/relationships" id="258" r:id="Ra1b020fec39e415a"/>
    <p:sldId xmlns:r="http://schemas.openxmlformats.org/officeDocument/2006/relationships" id="259" r:id="Rd6bfa6a1fac84754"/>
    <p:sldId xmlns:r="http://schemas.openxmlformats.org/officeDocument/2006/relationships" id="260" r:id="R0f541d2140ed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330e8852540e9" /><Relationship Type="http://schemas.openxmlformats.org/officeDocument/2006/relationships/slide" Target="/ppt/slides/slide1.xml" Id="Rad85d248015d4b4a" /><Relationship Type="http://schemas.openxmlformats.org/officeDocument/2006/relationships/slide" Target="/ppt/slides/slide2.xml" Id="Ra010ca2a87f44ad1" /><Relationship Type="http://schemas.openxmlformats.org/officeDocument/2006/relationships/slide" Target="/ppt/slides/slide3.xml" Id="Ra1b020fec39e415a" /><Relationship Type="http://schemas.openxmlformats.org/officeDocument/2006/relationships/slide" Target="/ppt/slides/slide4.xml" Id="Rd6bfa6a1fac84754" /><Relationship Type="http://schemas.openxmlformats.org/officeDocument/2006/relationships/slide" Target="/ppt/slides/slide5.xml" Id="R0f541d2140ed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e3701e53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1b0522f2447a" /><Relationship Type="http://schemas.openxmlformats.org/officeDocument/2006/relationships/theme" Target="/ppt/slideMasters/theme/theme1.xml" Id="R6056eb3457e9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71b0522f2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9461f926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5aae887a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da6eb5e6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27459a8844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ec6d8414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FREDRIKSTAD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FREDRIKSTAD KOMMUNE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69306000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postmottak@fredrikstad.kommune.no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www.fredrikstad.kommune.no/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940 039 541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FREDRIKSTAD KOMMUNE</a:t>
            </a:r>
          </a:p>
        </p:txBody>
      </p:sp>
    </p:spTree>
  </p:cSld>
  <p:clrMapOvr>
    <a:masterClrMapping xmlns:a="http://schemas.openxmlformats.org/drawingml/2006/main"/>
  </p:clrMapOvr>
</p:sld>
</file>