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125c7107a145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c6811b653b42c7"/>
  </p:sldMasterIdLst>
  <p:sldIdLst>
    <p:sldId xmlns:r="http://schemas.openxmlformats.org/officeDocument/2006/relationships" id="256" r:id="R409e3d92fbbf4a58"/>
    <p:sldId xmlns:r="http://schemas.openxmlformats.org/officeDocument/2006/relationships" id="257" r:id="R45e11278234a4942"/>
    <p:sldId xmlns:r="http://schemas.openxmlformats.org/officeDocument/2006/relationships" id="258" r:id="R9590d6c59abf4d9a"/>
    <p:sldId xmlns:r="http://schemas.openxmlformats.org/officeDocument/2006/relationships" id="259" r:id="Rfaf236be91b3494e"/>
    <p:sldId xmlns:r="http://schemas.openxmlformats.org/officeDocument/2006/relationships" id="260" r:id="R5121da6bfb1344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6811b653b42c7" /><Relationship Type="http://schemas.openxmlformats.org/officeDocument/2006/relationships/slide" Target="/ppt/slides/slide1.xml" Id="R409e3d92fbbf4a58" /><Relationship Type="http://schemas.openxmlformats.org/officeDocument/2006/relationships/slide" Target="/ppt/slides/slide2.xml" Id="R45e11278234a4942" /><Relationship Type="http://schemas.openxmlformats.org/officeDocument/2006/relationships/slide" Target="/ppt/slides/slide3.xml" Id="R9590d6c59abf4d9a" /><Relationship Type="http://schemas.openxmlformats.org/officeDocument/2006/relationships/slide" Target="/ppt/slides/slide4.xml" Id="Rfaf236be91b3494e" /><Relationship Type="http://schemas.openxmlformats.org/officeDocument/2006/relationships/slide" Target="/ppt/slides/slide5.xml" Id="R5121da6bfb1344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fab472175245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264ef618847d0" /><Relationship Type="http://schemas.openxmlformats.org/officeDocument/2006/relationships/theme" Target="/ppt/slideMasters/theme/theme1.xml" Id="Ra04c0a9b20da4a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0264ef618847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53a171d2c40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109aa07de42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b88c4581f47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f2b3e00d44d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686fca5f248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RINGERIKE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RINGERIKE KOMMUNE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Rådhuset, Osloveien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11 74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postmottak@ringerike.kommune.no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www.ringerike.kommune.no/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940 100 925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