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1e3e72b60e41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b642a4c20f43d7"/>
  </p:sldMasterIdLst>
  <p:sldIdLst>
    <p:sldId xmlns:r="http://schemas.openxmlformats.org/officeDocument/2006/relationships" id="256" r:id="Rd348693765ba4a92"/>
    <p:sldId xmlns:r="http://schemas.openxmlformats.org/officeDocument/2006/relationships" id="257" r:id="Rac192a12e61c4f21"/>
    <p:sldId xmlns:r="http://schemas.openxmlformats.org/officeDocument/2006/relationships" id="258" r:id="R82863322463a4ce0"/>
    <p:sldId xmlns:r="http://schemas.openxmlformats.org/officeDocument/2006/relationships" id="259" r:id="R840aa71204ea4e0d"/>
    <p:sldId xmlns:r="http://schemas.openxmlformats.org/officeDocument/2006/relationships" id="260" r:id="R42830873670947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b642a4c20f43d7" /><Relationship Type="http://schemas.openxmlformats.org/officeDocument/2006/relationships/slide" Target="/ppt/slides/slide1.xml" Id="Rd348693765ba4a92" /><Relationship Type="http://schemas.openxmlformats.org/officeDocument/2006/relationships/slide" Target="/ppt/slides/slide2.xml" Id="Rac192a12e61c4f21" /><Relationship Type="http://schemas.openxmlformats.org/officeDocument/2006/relationships/slide" Target="/ppt/slides/slide3.xml" Id="R82863322463a4ce0" /><Relationship Type="http://schemas.openxmlformats.org/officeDocument/2006/relationships/slide" Target="/ppt/slides/slide4.xml" Id="R840aa71204ea4e0d" /><Relationship Type="http://schemas.openxmlformats.org/officeDocument/2006/relationships/slide" Target="/ppt/slides/slide5.xml" Id="R42830873670947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736cd89d8340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8d31292f9443d" /><Relationship Type="http://schemas.openxmlformats.org/officeDocument/2006/relationships/theme" Target="/ppt/slideMasters/theme/theme1.xml" Id="R9a24393ca95542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38d31292f944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acde7036a44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088de8f074d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c2007be064e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028ff3fcf41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d47f465fe41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TROMSØ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TROMSØ KOMMUNE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79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postmottak@tromso.kommune.no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www.tromso.kommune.no/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940 101 808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TROMSØ KOMMUNE</a:t>
            </a:r>
          </a:p>
        </p:txBody>
      </p:sp>
    </p:spTree>
  </p:cSld>
  <p:clrMapOvr>
    <a:masterClrMapping xmlns:a="http://schemas.openxmlformats.org/drawingml/2006/main"/>
  </p:clrMapOvr>
</p:sld>
</file>