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8760720d14b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2b8df38d3d4750"/>
  </p:sldMasterIdLst>
  <p:sldIdLst>
    <p:sldId xmlns:r="http://schemas.openxmlformats.org/officeDocument/2006/relationships" id="256" r:id="R27f0b33e31cc4107"/>
    <p:sldId xmlns:r="http://schemas.openxmlformats.org/officeDocument/2006/relationships" id="257" r:id="R8b6463b70d7746bf"/>
    <p:sldId xmlns:r="http://schemas.openxmlformats.org/officeDocument/2006/relationships" id="258" r:id="R715f12a3f2ee41df"/>
    <p:sldId xmlns:r="http://schemas.openxmlformats.org/officeDocument/2006/relationships" id="259" r:id="R3263be9f7db340e6"/>
    <p:sldId xmlns:r="http://schemas.openxmlformats.org/officeDocument/2006/relationships" id="260" r:id="Rb5efd5ee7299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8df38d3d4750" /><Relationship Type="http://schemas.openxmlformats.org/officeDocument/2006/relationships/slide" Target="/ppt/slides/slide1.xml" Id="R27f0b33e31cc4107" /><Relationship Type="http://schemas.openxmlformats.org/officeDocument/2006/relationships/slide" Target="/ppt/slides/slide2.xml" Id="R8b6463b70d7746bf" /><Relationship Type="http://schemas.openxmlformats.org/officeDocument/2006/relationships/slide" Target="/ppt/slides/slide3.xml" Id="R715f12a3f2ee41df" /><Relationship Type="http://schemas.openxmlformats.org/officeDocument/2006/relationships/slide" Target="/ppt/slides/slide4.xml" Id="R3263be9f7db340e6" /><Relationship Type="http://schemas.openxmlformats.org/officeDocument/2006/relationships/slide" Target="/ppt/slides/slide5.xml" Id="Rb5efd5ee7299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bf8b96dc3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23f74d794dc2" /><Relationship Type="http://schemas.openxmlformats.org/officeDocument/2006/relationships/theme" Target="/ppt/slideMasters/theme/theme1.xml" Id="R20d7932c247841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b23f74d79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5d0946ee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983431de0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695aad34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8df673077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89155213f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ÅMOT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 KOMMUNE ble etablert [år] og holder til i Rena.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2450 Rena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43 40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postmottak@amot.kommune.no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www.amot.kommune.no/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940 152 496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ÅMOT KOMMUNE</a:t>
            </a:r>
          </a:p>
        </p:txBody>
      </p:sp>
    </p:spTree>
  </p:cSld>
  <p:clrMapOvr>
    <a:masterClrMapping xmlns:a="http://schemas.openxmlformats.org/drawingml/2006/main"/>
  </p:clrMapOvr>
</p:sld>
</file>