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fbce805a9d4a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3f6b82a3f74d9f"/>
  </p:sldMasterIdLst>
  <p:sldIdLst>
    <p:sldId xmlns:r="http://schemas.openxmlformats.org/officeDocument/2006/relationships" id="256" r:id="R92513b2ad2bd4364"/>
    <p:sldId xmlns:r="http://schemas.openxmlformats.org/officeDocument/2006/relationships" id="257" r:id="Re1ca0ec27ff0425a"/>
    <p:sldId xmlns:r="http://schemas.openxmlformats.org/officeDocument/2006/relationships" id="258" r:id="R32b9609eec0a4c6d"/>
    <p:sldId xmlns:r="http://schemas.openxmlformats.org/officeDocument/2006/relationships" id="259" r:id="R3f13f9a308544788"/>
    <p:sldId xmlns:r="http://schemas.openxmlformats.org/officeDocument/2006/relationships" id="260" r:id="R972799116f5645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3f6b82a3f74d9f" /><Relationship Type="http://schemas.openxmlformats.org/officeDocument/2006/relationships/slide" Target="/ppt/slides/slide1.xml" Id="R92513b2ad2bd4364" /><Relationship Type="http://schemas.openxmlformats.org/officeDocument/2006/relationships/slide" Target="/ppt/slides/slide2.xml" Id="Re1ca0ec27ff0425a" /><Relationship Type="http://schemas.openxmlformats.org/officeDocument/2006/relationships/slide" Target="/ppt/slides/slide3.xml" Id="R32b9609eec0a4c6d" /><Relationship Type="http://schemas.openxmlformats.org/officeDocument/2006/relationships/slide" Target="/ppt/slides/slide4.xml" Id="R3f13f9a308544788" /><Relationship Type="http://schemas.openxmlformats.org/officeDocument/2006/relationships/slide" Target="/ppt/slides/slide5.xml" Id="R972799116f5645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681bc5a1cf47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2305e0c164c06" /><Relationship Type="http://schemas.openxmlformats.org/officeDocument/2006/relationships/theme" Target="/ppt/slideMasters/theme/theme1.xml" Id="R8d88cc2f72f843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02305e0c164c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d6d0afff044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ad83d146a49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00155bf074f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f528a44e84e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c8e31ff8844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AUBERT INVEST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AUBERT INVEST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AUBERT INVEST PENSJONSKASSE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AUBERT INVEST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AUBERT INVEST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AUBERT INVEST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Gydas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3732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52 27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ste@holtas.no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940 190 282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AUBERT INVEST PENSJONSKASSE</a:t>
            </a:r>
          </a:p>
        </p:txBody>
      </p:sp>
    </p:spTree>
  </p:cSld>
  <p:clrMapOvr>
    <a:masterClrMapping xmlns:a="http://schemas.openxmlformats.org/drawingml/2006/main"/>
  </p:clrMapOvr>
</p:sld>
</file>