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60a874c46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346b4dd1c4f74"/>
  </p:sldMasterIdLst>
  <p:sldIdLst>
    <p:sldId xmlns:r="http://schemas.openxmlformats.org/officeDocument/2006/relationships" id="256" r:id="Rc65c44586a2f476a"/>
    <p:sldId xmlns:r="http://schemas.openxmlformats.org/officeDocument/2006/relationships" id="257" r:id="Re769832b6bc84d43"/>
    <p:sldId xmlns:r="http://schemas.openxmlformats.org/officeDocument/2006/relationships" id="258" r:id="Rdeed2460986945f1"/>
    <p:sldId xmlns:r="http://schemas.openxmlformats.org/officeDocument/2006/relationships" id="259" r:id="R5d49726ca72341a3"/>
    <p:sldId xmlns:r="http://schemas.openxmlformats.org/officeDocument/2006/relationships" id="260" r:id="Ra9e0a71d5f71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346b4dd1c4f74" /><Relationship Type="http://schemas.openxmlformats.org/officeDocument/2006/relationships/slide" Target="/ppt/slides/slide1.xml" Id="Rc65c44586a2f476a" /><Relationship Type="http://schemas.openxmlformats.org/officeDocument/2006/relationships/slide" Target="/ppt/slides/slide2.xml" Id="Re769832b6bc84d43" /><Relationship Type="http://schemas.openxmlformats.org/officeDocument/2006/relationships/slide" Target="/ppt/slides/slide3.xml" Id="Rdeed2460986945f1" /><Relationship Type="http://schemas.openxmlformats.org/officeDocument/2006/relationships/slide" Target="/ppt/slides/slide4.xml" Id="R5d49726ca72341a3" /><Relationship Type="http://schemas.openxmlformats.org/officeDocument/2006/relationships/slide" Target="/ppt/slides/slide5.xml" Id="Ra9e0a71d5f71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fc8116d3a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1ec1cad474890" /><Relationship Type="http://schemas.openxmlformats.org/officeDocument/2006/relationships/theme" Target="/ppt/slideMasters/theme/theme1.xml" Id="R00342358411c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1ec1cad47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392dbf80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94249349f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98c3d34f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e907d81fd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2cfe5b6fd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BALSFJORD KOMMUNE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72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940 208 580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