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109e2dc3bb48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95d3cf91e146a9"/>
  </p:sldMasterIdLst>
  <p:sldIdLst>
    <p:sldId xmlns:r="http://schemas.openxmlformats.org/officeDocument/2006/relationships" id="256" r:id="R31a9f066511a4689"/>
    <p:sldId xmlns:r="http://schemas.openxmlformats.org/officeDocument/2006/relationships" id="257" r:id="Reae37182f3294ba5"/>
    <p:sldId xmlns:r="http://schemas.openxmlformats.org/officeDocument/2006/relationships" id="258" r:id="R605e5bc8509742a8"/>
    <p:sldId xmlns:r="http://schemas.openxmlformats.org/officeDocument/2006/relationships" id="259" r:id="R5847ad8289f2473f"/>
    <p:sldId xmlns:r="http://schemas.openxmlformats.org/officeDocument/2006/relationships" id="260" r:id="Rcca7ebd9f7f947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95d3cf91e146a9" /><Relationship Type="http://schemas.openxmlformats.org/officeDocument/2006/relationships/slide" Target="/ppt/slides/slide1.xml" Id="R31a9f066511a4689" /><Relationship Type="http://schemas.openxmlformats.org/officeDocument/2006/relationships/slide" Target="/ppt/slides/slide2.xml" Id="Reae37182f3294ba5" /><Relationship Type="http://schemas.openxmlformats.org/officeDocument/2006/relationships/slide" Target="/ppt/slides/slide3.xml" Id="R605e5bc8509742a8" /><Relationship Type="http://schemas.openxmlformats.org/officeDocument/2006/relationships/slide" Target="/ppt/slides/slide4.xml" Id="R5847ad8289f2473f" /><Relationship Type="http://schemas.openxmlformats.org/officeDocument/2006/relationships/slide" Target="/ppt/slides/slide5.xml" Id="Rcca7ebd9f7f947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108c6b9ad64d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01e0ba1004216" /><Relationship Type="http://schemas.openxmlformats.org/officeDocument/2006/relationships/theme" Target="/ppt/slideMasters/theme/theme1.xml" Id="R0c3d68104cb74e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701e0ba10042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56156ed8042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6bb0f60b14a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25cab670141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c5f649d7e4d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4da888f0748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BAMBLE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BAMBLE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BAMBLE KOMMUNE ble etablert [år] og holder til i Langesund.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BAMBLE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BAMBLE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BAMBLE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3970 Langesund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 96 50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postmottak@bamble.kommune.no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www.bamble.kommune.no/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940 244 145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BAMBLE KOMMUNE</a:t>
            </a:r>
          </a:p>
        </p:txBody>
      </p:sp>
    </p:spTree>
  </p:cSld>
  <p:clrMapOvr>
    <a:masterClrMapping xmlns:a="http://schemas.openxmlformats.org/drawingml/2006/main"/>
  </p:clrMapOvr>
</p:sld>
</file>