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e389741c3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b0e464ffb74b30"/>
  </p:sldMasterIdLst>
  <p:sldIdLst>
    <p:sldId xmlns:r="http://schemas.openxmlformats.org/officeDocument/2006/relationships" id="256" r:id="R891509a9cdbe4039"/>
    <p:sldId xmlns:r="http://schemas.openxmlformats.org/officeDocument/2006/relationships" id="257" r:id="R48725d8d46b54eef"/>
    <p:sldId xmlns:r="http://schemas.openxmlformats.org/officeDocument/2006/relationships" id="258" r:id="Ra924f7121c344d09"/>
    <p:sldId xmlns:r="http://schemas.openxmlformats.org/officeDocument/2006/relationships" id="259" r:id="R1e1bad914a9342f2"/>
    <p:sldId xmlns:r="http://schemas.openxmlformats.org/officeDocument/2006/relationships" id="260" r:id="R93cfdaf5ec8e4248"/>
    <p:sldId xmlns:r="http://schemas.openxmlformats.org/officeDocument/2006/relationships" id="261" r:id="Re50b16710c73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0e464ffb74b30" /><Relationship Type="http://schemas.openxmlformats.org/officeDocument/2006/relationships/slide" Target="/ppt/slides/slide1.xml" Id="R891509a9cdbe4039" /><Relationship Type="http://schemas.openxmlformats.org/officeDocument/2006/relationships/slide" Target="/ppt/slides/slide2.xml" Id="R48725d8d46b54eef" /><Relationship Type="http://schemas.openxmlformats.org/officeDocument/2006/relationships/slide" Target="/ppt/slides/slide3.xml" Id="Ra924f7121c344d09" /><Relationship Type="http://schemas.openxmlformats.org/officeDocument/2006/relationships/slide" Target="/ppt/slides/slide4.xml" Id="R1e1bad914a9342f2" /><Relationship Type="http://schemas.openxmlformats.org/officeDocument/2006/relationships/slide" Target="/ppt/slides/slide5.xml" Id="R93cfdaf5ec8e4248" /><Relationship Type="http://schemas.openxmlformats.org/officeDocument/2006/relationships/slide" Target="/ppt/slides/slide6.xml" Id="Re50b16710c73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c4c4a1e7c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80958be924083" /><Relationship Type="http://schemas.openxmlformats.org/officeDocument/2006/relationships/theme" Target="/ppt/slideMasters/theme/theme1.xml" Id="R079293e9c2f4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80958be92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ecf3f832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7e38edc9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7f1c8824c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ab9d4662f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c62d73e76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c227dfee4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BLIX' FOND TIL FREMME AV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FAMILIEN BLIX' FOND TIL FREMME AV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30 635 440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31 195 352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940 267 803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