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8aea1daaa74e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f89b087c284f48"/>
  </p:sldMasterIdLst>
  <p:sldIdLst>
    <p:sldId xmlns:r="http://schemas.openxmlformats.org/officeDocument/2006/relationships" id="256" r:id="R794ba609d57d4566"/>
    <p:sldId xmlns:r="http://schemas.openxmlformats.org/officeDocument/2006/relationships" id="257" r:id="Rb799c48e6c7743c6"/>
    <p:sldId xmlns:r="http://schemas.openxmlformats.org/officeDocument/2006/relationships" id="258" r:id="Rdac7c4dc6a5046df"/>
    <p:sldId xmlns:r="http://schemas.openxmlformats.org/officeDocument/2006/relationships" id="259" r:id="Rf35c4a98430c4d3d"/>
    <p:sldId xmlns:r="http://schemas.openxmlformats.org/officeDocument/2006/relationships" id="260" r:id="R921046452fca49ce"/>
    <p:sldId xmlns:r="http://schemas.openxmlformats.org/officeDocument/2006/relationships" id="261" r:id="Rbb4b206eedea4e68"/>
    <p:sldId xmlns:r="http://schemas.openxmlformats.org/officeDocument/2006/relationships" id="262" r:id="R5dee1991149e48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f89b087c284f48" /><Relationship Type="http://schemas.openxmlformats.org/officeDocument/2006/relationships/slide" Target="/ppt/slides/slide1.xml" Id="R794ba609d57d4566" /><Relationship Type="http://schemas.openxmlformats.org/officeDocument/2006/relationships/slide" Target="/ppt/slides/slide2.xml" Id="Rb799c48e6c7743c6" /><Relationship Type="http://schemas.openxmlformats.org/officeDocument/2006/relationships/slide" Target="/ppt/slides/slide3.xml" Id="Rdac7c4dc6a5046df" /><Relationship Type="http://schemas.openxmlformats.org/officeDocument/2006/relationships/slide" Target="/ppt/slides/slide4.xml" Id="Rf35c4a98430c4d3d" /><Relationship Type="http://schemas.openxmlformats.org/officeDocument/2006/relationships/slide" Target="/ppt/slides/slide5.xml" Id="R921046452fca49ce" /><Relationship Type="http://schemas.openxmlformats.org/officeDocument/2006/relationships/slide" Target="/ppt/slides/slide6.xml" Id="Rbb4b206eedea4e68" /><Relationship Type="http://schemas.openxmlformats.org/officeDocument/2006/relationships/slide" Target="/ppt/slides/slide7.xml" Id="R5dee1991149e48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dc822e99d046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befd9ef8224cf6" /><Relationship Type="http://schemas.openxmlformats.org/officeDocument/2006/relationships/theme" Target="/ppt/slideMasters/theme/theme1.xml" Id="R07ed4fa888ab4c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befd9ef8224c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0925dbb9994c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0aaa401a1c42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fd00accf534d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69bdbb9a6042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1af2ecc0b743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79501eedeb4b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09a0aaec7942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LABBEN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LABBEN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LABBEN INVEST AS ble etablert [år] og holder til i Stabekk.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LABBEN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LABBEN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LABBEN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−87 491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2 133 487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12 106 869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12 206 810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LABBEN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HAUKÅS SVEIN EIDE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LABBEN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Fagerhøyveien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1369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svhaukaa@frisurf.no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940 282 764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LABBEN INVEST AS</a:t>
            </a:r>
          </a:p>
        </p:txBody>
      </p:sp>
    </p:spTree>
  </p:cSld>
  <p:clrMapOvr>
    <a:masterClrMapping xmlns:a="http://schemas.openxmlformats.org/drawingml/2006/main"/>
  </p:clrMapOvr>
</p:sld>
</file>