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88abaf94e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049ef6d7db4434"/>
  </p:sldMasterIdLst>
  <p:sldIdLst>
    <p:sldId xmlns:r="http://schemas.openxmlformats.org/officeDocument/2006/relationships" id="256" r:id="Rf6d8ae5a8b3a4ae8"/>
    <p:sldId xmlns:r="http://schemas.openxmlformats.org/officeDocument/2006/relationships" id="257" r:id="R3cea3e3fbe974866"/>
    <p:sldId xmlns:r="http://schemas.openxmlformats.org/officeDocument/2006/relationships" id="258" r:id="R9e1db128d8304efc"/>
    <p:sldId xmlns:r="http://schemas.openxmlformats.org/officeDocument/2006/relationships" id="259" r:id="R7f86d1721426464d"/>
    <p:sldId xmlns:r="http://schemas.openxmlformats.org/officeDocument/2006/relationships" id="260" r:id="Rc7937b7c15c5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49ef6d7db4434" /><Relationship Type="http://schemas.openxmlformats.org/officeDocument/2006/relationships/slide" Target="/ppt/slides/slide1.xml" Id="Rf6d8ae5a8b3a4ae8" /><Relationship Type="http://schemas.openxmlformats.org/officeDocument/2006/relationships/slide" Target="/ppt/slides/slide2.xml" Id="R3cea3e3fbe974866" /><Relationship Type="http://schemas.openxmlformats.org/officeDocument/2006/relationships/slide" Target="/ppt/slides/slide3.xml" Id="R9e1db128d8304efc" /><Relationship Type="http://schemas.openxmlformats.org/officeDocument/2006/relationships/slide" Target="/ppt/slides/slide4.xml" Id="R7f86d1721426464d" /><Relationship Type="http://schemas.openxmlformats.org/officeDocument/2006/relationships/slide" Target="/ppt/slides/slide5.xml" Id="Rc7937b7c15c5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5c4036a96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c7f66eda441c8" /><Relationship Type="http://schemas.openxmlformats.org/officeDocument/2006/relationships/theme" Target="/ppt/slideMasters/theme/theme1.xml" Id="R4ba6c17fe58e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c7f66eda4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ee655abe8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3443aaf47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9bad1326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b80c36059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3e91102b3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PENSJONSORDNINGEN FOR APOTEKVIRKSOMHET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