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dea65d52b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84da677164350"/>
  </p:sldMasterIdLst>
  <p:sldIdLst>
    <p:sldId xmlns:r="http://schemas.openxmlformats.org/officeDocument/2006/relationships" id="256" r:id="R71406023a1804706"/>
    <p:sldId xmlns:r="http://schemas.openxmlformats.org/officeDocument/2006/relationships" id="257" r:id="Rb2232079f93d422e"/>
    <p:sldId xmlns:r="http://schemas.openxmlformats.org/officeDocument/2006/relationships" id="258" r:id="R07c80f5f8d4b4583"/>
    <p:sldId xmlns:r="http://schemas.openxmlformats.org/officeDocument/2006/relationships" id="259" r:id="Rd23915479f914ea0"/>
    <p:sldId xmlns:r="http://schemas.openxmlformats.org/officeDocument/2006/relationships" id="260" r:id="R35a2ad9035e94d6b"/>
    <p:sldId xmlns:r="http://schemas.openxmlformats.org/officeDocument/2006/relationships" id="261" r:id="R7e758fd2b83a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84da677164350" /><Relationship Type="http://schemas.openxmlformats.org/officeDocument/2006/relationships/slide" Target="/ppt/slides/slide1.xml" Id="R71406023a1804706" /><Relationship Type="http://schemas.openxmlformats.org/officeDocument/2006/relationships/slide" Target="/ppt/slides/slide2.xml" Id="Rb2232079f93d422e" /><Relationship Type="http://schemas.openxmlformats.org/officeDocument/2006/relationships/slide" Target="/ppt/slides/slide3.xml" Id="R07c80f5f8d4b4583" /><Relationship Type="http://schemas.openxmlformats.org/officeDocument/2006/relationships/slide" Target="/ppt/slides/slide4.xml" Id="Rd23915479f914ea0" /><Relationship Type="http://schemas.openxmlformats.org/officeDocument/2006/relationships/slide" Target="/ppt/slides/slide5.xml" Id="R35a2ad9035e94d6b" /><Relationship Type="http://schemas.openxmlformats.org/officeDocument/2006/relationships/slide" Target="/ppt/slides/slide6.xml" Id="R7e758fd2b83a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411b650fe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3cfb5981461a" /><Relationship Type="http://schemas.openxmlformats.org/officeDocument/2006/relationships/theme" Target="/ppt/slideMasters/theme/theme1.xml" Id="R557ea34a443d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f3cfb5981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994105f0b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ef37f233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afadef690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c733bcd8e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a21be4a7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da348b6d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MISJONSSELSKAP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MISJONSSELSKAP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254 791 694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411 176 243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451 054 530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Misjonsmarka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post@nms.no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www.nms.no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940 325 501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MISJONSSELSKAP</a:t>
            </a:r>
          </a:p>
        </p:txBody>
      </p:sp>
    </p:spTree>
  </p:cSld>
  <p:clrMapOvr>
    <a:masterClrMapping xmlns:a="http://schemas.openxmlformats.org/drawingml/2006/main"/>
  </p:clrMapOvr>
</p:sld>
</file>